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9" r:id="rId12"/>
    <p:sldId id="280" r:id="rId13"/>
    <p:sldId id="266" r:id="rId14"/>
    <p:sldId id="278" r:id="rId15"/>
    <p:sldId id="279" r:id="rId16"/>
    <p:sldId id="267" r:id="rId17"/>
    <p:sldId id="271" r:id="rId18"/>
    <p:sldId id="272" r:id="rId19"/>
    <p:sldId id="273" r:id="rId20"/>
    <p:sldId id="274" r:id="rId21"/>
    <p:sldId id="275" r:id="rId22"/>
    <p:sldId id="276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symilian Zawartko" userId="10033FFF99C222B6@LIVE.COM" providerId="AD" clId="Web-{78C9F61A-8F18-41DD-A727-B011697F5CEB}"/>
    <pc:docChg chg="addSld modSld modSection">
      <pc:chgData name="Maksymilian Zawartko" userId="10033FFF99C222B6@LIVE.COM" providerId="AD" clId="Web-{78C9F61A-8F18-41DD-A727-B011697F5CEB}" dt="2017-12-16T11:12:54.151" v="192"/>
      <pc:docMkLst>
        <pc:docMk/>
      </pc:docMkLst>
      <pc:sldChg chg="modSp new">
        <pc:chgData name="Maksymilian Zawartko" userId="10033FFF99C222B6@LIVE.COM" providerId="AD" clId="Web-{78C9F61A-8F18-41DD-A727-B011697F5CEB}" dt="2017-12-16T11:01:35.828" v="82"/>
        <pc:sldMkLst>
          <pc:docMk/>
          <pc:sldMk cId="3426883940" sldId="277"/>
        </pc:sldMkLst>
        <pc:spChg chg="mod">
          <ac:chgData name="Maksymilian Zawartko" userId="10033FFF99C222B6@LIVE.COM" providerId="AD" clId="Web-{78C9F61A-8F18-41DD-A727-B011697F5CEB}" dt="2017-12-16T11:01:35.828" v="82"/>
          <ac:spMkLst>
            <pc:docMk/>
            <pc:sldMk cId="3426883940" sldId="277"/>
            <ac:spMk id="2" creationId="{94B2B911-8CCE-40A1-896C-6E8B25857DD4}"/>
          </ac:spMkLst>
        </pc:spChg>
      </pc:sldChg>
      <pc:sldChg chg="modSp new">
        <pc:chgData name="Maksymilian Zawartko" userId="10033FFF99C222B6@LIVE.COM" providerId="AD" clId="Web-{78C9F61A-8F18-41DD-A727-B011697F5CEB}" dt="2017-12-16T11:01:32.047" v="81"/>
        <pc:sldMkLst>
          <pc:docMk/>
          <pc:sldMk cId="970601482" sldId="278"/>
        </pc:sldMkLst>
        <pc:spChg chg="mod">
          <ac:chgData name="Maksymilian Zawartko" userId="10033FFF99C222B6@LIVE.COM" providerId="AD" clId="Web-{78C9F61A-8F18-41DD-A727-B011697F5CEB}" dt="2017-12-16T11:01:32.047" v="81"/>
          <ac:spMkLst>
            <pc:docMk/>
            <pc:sldMk cId="970601482" sldId="278"/>
            <ac:spMk id="2" creationId="{9EBE3679-130A-477E-98EC-98385BE5DABF}"/>
          </ac:spMkLst>
        </pc:spChg>
      </pc:sldChg>
      <pc:sldChg chg="modSp new">
        <pc:chgData name="Maksymilian Zawartko" userId="10033FFF99C222B6@LIVE.COM" providerId="AD" clId="Web-{78C9F61A-8F18-41DD-A727-B011697F5CEB}" dt="2017-12-16T11:12:54.151" v="191"/>
        <pc:sldMkLst>
          <pc:docMk/>
          <pc:sldMk cId="3797701132" sldId="279"/>
        </pc:sldMkLst>
        <pc:spChg chg="mod">
          <ac:chgData name="Maksymilian Zawartko" userId="10033FFF99C222B6@LIVE.COM" providerId="AD" clId="Web-{78C9F61A-8F18-41DD-A727-B011697F5CEB}" dt="2017-12-16T11:09:29.304" v="92"/>
          <ac:spMkLst>
            <pc:docMk/>
            <pc:sldMk cId="3797701132" sldId="279"/>
            <ac:spMk id="2" creationId="{A3E4690C-DD05-4860-82B1-0FC826312EA8}"/>
          </ac:spMkLst>
        </pc:spChg>
        <pc:spChg chg="mod">
          <ac:chgData name="Maksymilian Zawartko" userId="10033FFF99C222B6@LIVE.COM" providerId="AD" clId="Web-{78C9F61A-8F18-41DD-A727-B011697F5CEB}" dt="2017-12-16T11:12:54.151" v="191"/>
          <ac:spMkLst>
            <pc:docMk/>
            <pc:sldMk cId="3797701132" sldId="279"/>
            <ac:spMk id="3" creationId="{447D91F7-822A-4BFF-9180-CC6EE688BCFD}"/>
          </ac:spMkLst>
        </pc:spChg>
      </pc:sldChg>
    </pc:docChg>
  </pc:docChgLst>
  <pc:docChgLst>
    <pc:chgData name="Maksymilian Zawartko" userId="10033FFF99C222B6@LIVE.COM" providerId="AD" clId="Web-{1EAF9D0B-068C-4723-9514-8D7EAFED2FEE}"/>
    <pc:docChg chg="addSld modSld modSection">
      <pc:chgData name="Maksymilian Zawartko" userId="10033FFF99C222B6@LIVE.COM" providerId="AD" clId="Web-{1EAF9D0B-068C-4723-9514-8D7EAFED2FEE}" dt="2017-12-16T11:56:45.689" v="41"/>
      <pc:docMkLst>
        <pc:docMk/>
      </pc:docMkLst>
      <pc:sldChg chg="modSp new">
        <pc:chgData name="Maksymilian Zawartko" userId="10033FFF99C222B6@LIVE.COM" providerId="AD" clId="Web-{1EAF9D0B-068C-4723-9514-8D7EAFED2FEE}" dt="2017-12-16T11:56:45.674" v="40"/>
        <pc:sldMkLst>
          <pc:docMk/>
          <pc:sldMk cId="359492563" sldId="280"/>
        </pc:sldMkLst>
        <pc:spChg chg="mod">
          <ac:chgData name="Maksymilian Zawartko" userId="10033FFF99C222B6@LIVE.COM" providerId="AD" clId="Web-{1EAF9D0B-068C-4723-9514-8D7EAFED2FEE}" dt="2017-12-16T11:56:45.674" v="40"/>
          <ac:spMkLst>
            <pc:docMk/>
            <pc:sldMk cId="359492563" sldId="280"/>
            <ac:spMk id="2" creationId="{49DBA5A6-3094-483B-BD51-38FF37F9904B}"/>
          </ac:spMkLst>
        </pc:spChg>
        <pc:spChg chg="mod">
          <ac:chgData name="Maksymilian Zawartko" userId="10033FFF99C222B6@LIVE.COM" providerId="AD" clId="Web-{1EAF9D0B-068C-4723-9514-8D7EAFED2FEE}" dt="2017-12-16T11:56:30.204" v="29"/>
          <ac:spMkLst>
            <pc:docMk/>
            <pc:sldMk cId="359492563" sldId="280"/>
            <ac:spMk id="3" creationId="{E3F552D6-06FD-45D6-A16E-B882F9288A8A}"/>
          </ac:spMkLst>
        </pc:spChg>
      </pc:sldChg>
    </pc:docChg>
  </pc:docChgLst>
  <pc:docChgLst>
    <pc:chgData name="Maksymilian Zawartko" userId="10033FFF99C222B6@LIVE.COM" providerId="AD" clId="Web-{9DC315C7-98D8-4471-9E24-34A0A0036EB7}"/>
    <pc:docChg chg="delSld">
      <pc:chgData name="Maksymilian Zawartko" userId="10033FFF99C222B6@LIVE.COM" providerId="AD" clId="Web-{9DC315C7-98D8-4471-9E24-34A0A0036EB7}" dt="2017-12-14T11:57:57.370" v="0"/>
      <pc:docMkLst>
        <pc:docMk/>
      </pc:docMkLst>
      <pc:sldChg chg="del">
        <pc:chgData name="Maksymilian Zawartko" userId="10033FFF99C222B6@LIVE.COM" providerId="AD" clId="Web-{9DC315C7-98D8-4471-9E24-34A0A0036EB7}" dt="2017-12-14T11:57:57.370" v="0"/>
        <pc:sldMkLst>
          <pc:docMk/>
          <pc:sldMk cId="2288795670" sldId="270"/>
        </pc:sldMkLst>
      </pc:sldChg>
    </pc:docChg>
  </pc:docChgLst>
  <pc:docChgLst>
    <pc:chgData name="Maksymilian Zawartko" userId="10033FFF99C222B6@LIVE.COM" providerId="AD" clId="Web-{7CD496BE-22F7-41CE-B1DB-B48B59B26511}"/>
    <pc:docChg chg="addSld delSld modSld modSection">
      <pc:chgData name="Maksymilian Zawartko" userId="10033FFF99C222B6@LIVE.COM" providerId="AD" clId="Web-{7CD496BE-22F7-41CE-B1DB-B48B59B26511}" dt="2017-12-16T13:24:03.688" v="46"/>
      <pc:docMkLst>
        <pc:docMk/>
      </pc:docMkLst>
      <pc:sldChg chg="del">
        <pc:chgData name="Maksymilian Zawartko" userId="10033FFF99C222B6@LIVE.COM" providerId="AD" clId="Web-{7CD496BE-22F7-41CE-B1DB-B48B59B26511}" dt="2017-12-16T13:20:17.503" v="0"/>
        <pc:sldMkLst>
          <pc:docMk/>
          <pc:sldMk cId="3426883940" sldId="277"/>
        </pc:sldMkLst>
      </pc:sldChg>
      <pc:sldChg chg="add del replId">
        <pc:chgData name="Maksymilian Zawartko" userId="10033FFF99C222B6@LIVE.COM" providerId="AD" clId="Web-{7CD496BE-22F7-41CE-B1DB-B48B59B26511}" dt="2017-12-16T13:20:27.972" v="2"/>
        <pc:sldMkLst>
          <pc:docMk/>
          <pc:sldMk cId="399380657" sldId="281"/>
        </pc:sldMkLst>
      </pc:sldChg>
      <pc:sldChg chg="addSp delSp modSp new">
        <pc:chgData name="Maksymilian Zawartko" userId="10033FFF99C222B6@LIVE.COM" providerId="AD" clId="Web-{7CD496BE-22F7-41CE-B1DB-B48B59B26511}" dt="2017-12-16T13:24:03.688" v="46"/>
        <pc:sldMkLst>
          <pc:docMk/>
          <pc:sldMk cId="2616788746" sldId="281"/>
        </pc:sldMkLst>
        <pc:spChg chg="mod">
          <ac:chgData name="Maksymilian Zawartko" userId="10033FFF99C222B6@LIVE.COM" providerId="AD" clId="Web-{7CD496BE-22F7-41CE-B1DB-B48B59B26511}" dt="2017-12-16T13:20:51.083" v="8"/>
          <ac:spMkLst>
            <pc:docMk/>
            <pc:sldMk cId="2616788746" sldId="281"/>
            <ac:spMk id="2" creationId="{E1EAE4DC-6769-4464-9940-526153CD1503}"/>
          </ac:spMkLst>
        </pc:spChg>
        <pc:spChg chg="del mod">
          <ac:chgData name="Maksymilian Zawartko" userId="10033FFF99C222B6@LIVE.COM" providerId="AD" clId="Web-{7CD496BE-22F7-41CE-B1DB-B48B59B26511}" dt="2017-12-16T13:23:37.186" v="43"/>
          <ac:spMkLst>
            <pc:docMk/>
            <pc:sldMk cId="2616788746" sldId="281"/>
            <ac:spMk id="3" creationId="{E98712AA-94F5-402D-ADB7-FFFAB5912F26}"/>
          </ac:spMkLst>
        </pc:spChg>
        <pc:picChg chg="add mod ord">
          <ac:chgData name="Maksymilian Zawartko" userId="10033FFF99C222B6@LIVE.COM" providerId="AD" clId="Web-{7CD496BE-22F7-41CE-B1DB-B48B59B26511}" dt="2017-12-16T13:24:03.688" v="46"/>
          <ac:picMkLst>
            <pc:docMk/>
            <pc:sldMk cId="2616788746" sldId="281"/>
            <ac:picMk id="4" creationId="{EA0ED965-3AB3-406E-AF68-DF942A569683}"/>
          </ac:picMkLst>
        </pc:picChg>
      </pc:sldChg>
    </pc:docChg>
  </pc:docChgLst>
  <pc:docChgLst>
    <pc:chgData name="Maksymilian Zawartko" userId="10033FFF99C222B6@LIVE.COM" providerId="AD" clId="Web-{0C7DAB76-0D9A-4D0A-B236-1025F4EBA243}"/>
    <pc:docChg chg="addSld delSld modSld modSection">
      <pc:chgData name="Maksymilian Zawartko" userId="10033FFF99C222B6@LIVE.COM" providerId="AD" clId="Web-{0C7DAB76-0D9A-4D0A-B236-1025F4EBA243}" dt="2017-12-16T14:58:45.963" v="98"/>
      <pc:docMkLst>
        <pc:docMk/>
      </pc:docMkLst>
      <pc:sldChg chg="modSp">
        <pc:chgData name="Maksymilian Zawartko" userId="10033FFF99C222B6@LIVE.COM" providerId="AD" clId="Web-{0C7DAB76-0D9A-4D0A-B236-1025F4EBA243}" dt="2017-12-16T14:58:43.760" v="96"/>
        <pc:sldMkLst>
          <pc:docMk/>
          <pc:sldMk cId="2901399806" sldId="262"/>
        </pc:sldMkLst>
        <pc:spChg chg="mod">
          <ac:chgData name="Maksymilian Zawartko" userId="10033FFF99C222B6@LIVE.COM" providerId="AD" clId="Web-{0C7DAB76-0D9A-4D0A-B236-1025F4EBA243}" dt="2017-12-16T14:58:43.760" v="96"/>
          <ac:spMkLst>
            <pc:docMk/>
            <pc:sldMk cId="2901399806" sldId="262"/>
            <ac:spMk id="9" creationId="{00000000-0000-0000-0000-000000000000}"/>
          </ac:spMkLst>
        </pc:spChg>
      </pc:sldChg>
      <pc:sldChg chg="modSp">
        <pc:chgData name="Maksymilian Zawartko" userId="10033FFF99C222B6@LIVE.COM" providerId="AD" clId="Web-{0C7DAB76-0D9A-4D0A-B236-1025F4EBA243}" dt="2017-12-16T13:55:57.420" v="2"/>
        <pc:sldMkLst>
          <pc:docMk/>
          <pc:sldMk cId="2616788746" sldId="281"/>
        </pc:sldMkLst>
        <pc:spChg chg="mod">
          <ac:chgData name="Maksymilian Zawartko" userId="10033FFF99C222B6@LIVE.COM" providerId="AD" clId="Web-{0C7DAB76-0D9A-4D0A-B236-1025F4EBA243}" dt="2017-12-16T13:55:55.138" v="1"/>
          <ac:spMkLst>
            <pc:docMk/>
            <pc:sldMk cId="2616788746" sldId="281"/>
            <ac:spMk id="2" creationId="{E1EAE4DC-6769-4464-9940-526153CD1503}"/>
          </ac:spMkLst>
        </pc:spChg>
        <pc:picChg chg="mod">
          <ac:chgData name="Maksymilian Zawartko" userId="10033FFF99C222B6@LIVE.COM" providerId="AD" clId="Web-{0C7DAB76-0D9A-4D0A-B236-1025F4EBA243}" dt="2017-12-16T13:55:57.420" v="2"/>
          <ac:picMkLst>
            <pc:docMk/>
            <pc:sldMk cId="2616788746" sldId="281"/>
            <ac:picMk id="4" creationId="{EA0ED965-3AB3-406E-AF68-DF942A569683}"/>
          </ac:picMkLst>
        </pc:picChg>
      </pc:sldChg>
      <pc:sldChg chg="modSp new">
        <pc:chgData name="Maksymilian Zawartko" userId="10033FFF99C222B6@LIVE.COM" providerId="AD" clId="Web-{0C7DAB76-0D9A-4D0A-B236-1025F4EBA243}" dt="2017-12-16T14:11:49.303" v="21"/>
        <pc:sldMkLst>
          <pc:docMk/>
          <pc:sldMk cId="3173442581" sldId="282"/>
        </pc:sldMkLst>
        <pc:spChg chg="mod">
          <ac:chgData name="Maksymilian Zawartko" userId="10033FFF99C222B6@LIVE.COM" providerId="AD" clId="Web-{0C7DAB76-0D9A-4D0A-B236-1025F4EBA243}" dt="2017-12-16T14:11:16.879" v="6"/>
          <ac:spMkLst>
            <pc:docMk/>
            <pc:sldMk cId="3173442581" sldId="282"/>
            <ac:spMk id="2" creationId="{5D5D964C-C50F-4534-8191-918D228A2BCD}"/>
          </ac:spMkLst>
        </pc:spChg>
        <pc:spChg chg="mod">
          <ac:chgData name="Maksymilian Zawartko" userId="10033FFF99C222B6@LIVE.COM" providerId="AD" clId="Web-{0C7DAB76-0D9A-4D0A-B236-1025F4EBA243}" dt="2017-12-16T14:11:49.303" v="21"/>
          <ac:spMkLst>
            <pc:docMk/>
            <pc:sldMk cId="3173442581" sldId="282"/>
            <ac:spMk id="3" creationId="{0B326311-866B-4324-84E1-0714DF064E45}"/>
          </ac:spMkLst>
        </pc:spChg>
      </pc:sldChg>
      <pc:sldChg chg="modSp new">
        <pc:chgData name="Maksymilian Zawartko" userId="10033FFF99C222B6@LIVE.COM" providerId="AD" clId="Web-{0C7DAB76-0D9A-4D0A-B236-1025F4EBA243}" dt="2017-12-16T14:54:01.694" v="85"/>
        <pc:sldMkLst>
          <pc:docMk/>
          <pc:sldMk cId="2447384335" sldId="283"/>
        </pc:sldMkLst>
        <pc:spChg chg="mod">
          <ac:chgData name="Maksymilian Zawartko" userId="10033FFF99C222B6@LIVE.COM" providerId="AD" clId="Web-{0C7DAB76-0D9A-4D0A-B236-1025F4EBA243}" dt="2017-12-16T14:36:01.891" v="49"/>
          <ac:spMkLst>
            <pc:docMk/>
            <pc:sldMk cId="2447384335" sldId="283"/>
            <ac:spMk id="2" creationId="{F17180F5-0632-46F0-B1FC-49FABEF0B287}"/>
          </ac:spMkLst>
        </pc:spChg>
        <pc:spChg chg="mod">
          <ac:chgData name="Maksymilian Zawartko" userId="10033FFF99C222B6@LIVE.COM" providerId="AD" clId="Web-{0C7DAB76-0D9A-4D0A-B236-1025F4EBA243}" dt="2017-12-16T14:54:01.694" v="85"/>
          <ac:spMkLst>
            <pc:docMk/>
            <pc:sldMk cId="2447384335" sldId="283"/>
            <ac:spMk id="3" creationId="{187A88D1-8CE9-45FA-AFC0-A6E6BDDC985E}"/>
          </ac:spMkLst>
        </pc:spChg>
      </pc:sldChg>
      <pc:sldChg chg="addSp delSp modSp new del">
        <pc:chgData name="Maksymilian Zawartko" userId="10033FFF99C222B6@LIVE.COM" providerId="AD" clId="Web-{0C7DAB76-0D9A-4D0A-B236-1025F4EBA243}" dt="2017-12-16T14:22:19.291" v="43"/>
        <pc:sldMkLst>
          <pc:docMk/>
          <pc:sldMk cId="3897136890" sldId="283"/>
        </pc:sldMkLst>
        <pc:spChg chg="mod">
          <ac:chgData name="Maksymilian Zawartko" userId="10033FFF99C222B6@LIVE.COM" providerId="AD" clId="Web-{0C7DAB76-0D9A-4D0A-B236-1025F4EBA243}" dt="2017-12-16T14:17:38.688" v="40"/>
          <ac:spMkLst>
            <pc:docMk/>
            <pc:sldMk cId="3897136890" sldId="283"/>
            <ac:spMk id="2" creationId="{C413E00B-7C53-44F5-89F1-720F19856CDC}"/>
          </ac:spMkLst>
        </pc:spChg>
        <pc:spChg chg="add del">
          <ac:chgData name="Maksymilian Zawartko" userId="10033FFF99C222B6@LIVE.COM" providerId="AD" clId="Web-{0C7DAB76-0D9A-4D0A-B236-1025F4EBA243}" dt="2017-12-16T14:17:31.750" v="39"/>
          <ac:spMkLst>
            <pc:docMk/>
            <pc:sldMk cId="3897136890" sldId="283"/>
            <ac:spMk id="4" creationId="{5668C6EA-91C8-449D-94AB-9C2B64AF2E48}"/>
          </ac:spMkLst>
        </pc:spChg>
      </pc:sldChg>
    </pc:docChg>
  </pc:docChgLst>
  <pc:docChgLst>
    <pc:chgData name="Maksymilian Zawartko" userId="10033FFF99C222B6@LIVE.COM" providerId="AD" clId="Web-{3B967E5B-5B61-4BA0-9111-02957F55FE0E}"/>
    <pc:docChg chg="addSld modSld modSection">
      <pc:chgData name="Maksymilian Zawartko" userId="10033FFF99C222B6@LIVE.COM" providerId="AD" clId="Web-{3B967E5B-5B61-4BA0-9111-02957F55FE0E}" dt="2017-12-16T10:31:49.984" v="44"/>
      <pc:docMkLst>
        <pc:docMk/>
      </pc:docMkLst>
      <pc:sldChg chg="modSp new">
        <pc:chgData name="Maksymilian Zawartko" userId="10033FFF99C222B6@LIVE.COM" providerId="AD" clId="Web-{3B967E5B-5B61-4BA0-9111-02957F55FE0E}" dt="2017-12-16T10:31:49.968" v="43"/>
        <pc:sldMkLst>
          <pc:docMk/>
          <pc:sldMk cId="2471455832" sldId="276"/>
        </pc:sldMkLst>
        <pc:spChg chg="mod">
          <ac:chgData name="Maksymilian Zawartko" userId="10033FFF99C222B6@LIVE.COM" providerId="AD" clId="Web-{3B967E5B-5B61-4BA0-9111-02957F55FE0E}" dt="2017-12-16T10:31:09.592" v="23"/>
          <ac:spMkLst>
            <pc:docMk/>
            <pc:sldMk cId="2471455832" sldId="276"/>
            <ac:spMk id="2" creationId="{5C6BF133-99D6-496E-BD87-43924FEBB42F}"/>
          </ac:spMkLst>
        </pc:spChg>
        <pc:spChg chg="mod">
          <ac:chgData name="Maksymilian Zawartko" userId="10033FFF99C222B6@LIVE.COM" providerId="AD" clId="Web-{3B967E5B-5B61-4BA0-9111-02957F55FE0E}" dt="2017-12-16T10:31:49.968" v="43"/>
          <ac:spMkLst>
            <pc:docMk/>
            <pc:sldMk cId="2471455832" sldId="276"/>
            <ac:spMk id="3" creationId="{AE4046AB-0FA1-455C-B118-27AAAEBF62B1}"/>
          </ac:spMkLst>
        </pc:spChg>
      </pc:sldChg>
    </pc:docChg>
  </pc:docChgLst>
  <pc:docChgLst>
    <pc:chgData name="Maksymilian Zawartko" userId="10033FFF99C222B6@LIVE.COM" providerId="AD" clId="Web-{E5BA8310-7AC6-446F-9CF5-0C19E2009E68}"/>
    <pc:docChg chg="addSld modSld modSection">
      <pc:chgData name="Maksymilian Zawartko" userId="10033FFF99C222B6@LIVE.COM" providerId="AD" clId="Web-{E5BA8310-7AC6-446F-9CF5-0C19E2009E68}" dt="2017-12-14T12:59:52.081" v="280"/>
      <pc:docMkLst>
        <pc:docMk/>
      </pc:docMkLst>
      <pc:sldChg chg="modSp new">
        <pc:chgData name="Maksymilian Zawartko" userId="10033FFF99C222B6@LIVE.COM" providerId="AD" clId="Web-{E5BA8310-7AC6-446F-9CF5-0C19E2009E68}" dt="2017-12-14T12:52:32.695" v="125"/>
        <pc:sldMkLst>
          <pc:docMk/>
          <pc:sldMk cId="647171926" sldId="272"/>
        </pc:sldMkLst>
        <pc:spChg chg="mod">
          <ac:chgData name="Maksymilian Zawartko" userId="10033FFF99C222B6@LIVE.COM" providerId="AD" clId="Web-{E5BA8310-7AC6-446F-9CF5-0C19E2009E68}" dt="2017-12-14T12:46:01.029" v="29"/>
          <ac:spMkLst>
            <pc:docMk/>
            <pc:sldMk cId="647171926" sldId="272"/>
            <ac:spMk id="2" creationId="{73969A93-0F5C-42F6-AB4B-BE7F8B0EC575}"/>
          </ac:spMkLst>
        </pc:spChg>
        <pc:spChg chg="mod">
          <ac:chgData name="Maksymilian Zawartko" userId="10033FFF99C222B6@LIVE.COM" providerId="AD" clId="Web-{E5BA8310-7AC6-446F-9CF5-0C19E2009E68}" dt="2017-12-14T12:52:32.695" v="125"/>
          <ac:spMkLst>
            <pc:docMk/>
            <pc:sldMk cId="647171926" sldId="272"/>
            <ac:spMk id="3" creationId="{68504C99-29EA-433F-8549-FA5BFC90410A}"/>
          </ac:spMkLst>
        </pc:spChg>
      </pc:sldChg>
      <pc:sldChg chg="addSp modSp new mod setBg">
        <pc:chgData name="Maksymilian Zawartko" userId="10033FFF99C222B6@LIVE.COM" providerId="AD" clId="Web-{E5BA8310-7AC6-446F-9CF5-0C19E2009E68}" dt="2017-12-14T12:57:00.858" v="230"/>
        <pc:sldMkLst>
          <pc:docMk/>
          <pc:sldMk cId="101816780" sldId="273"/>
        </pc:sldMkLst>
        <pc:spChg chg="mod">
          <ac:chgData name="Maksymilian Zawartko" userId="10033FFF99C222B6@LIVE.COM" providerId="AD" clId="Web-{E5BA8310-7AC6-446F-9CF5-0C19E2009E68}" dt="2017-12-14T12:57:00.858" v="230"/>
          <ac:spMkLst>
            <pc:docMk/>
            <pc:sldMk cId="101816780" sldId="273"/>
            <ac:spMk id="2" creationId="{AD2A3B34-F7AC-4E96-82B5-632591A78A38}"/>
          </ac:spMkLst>
        </pc:spChg>
        <pc:spChg chg="mod">
          <ac:chgData name="Maksymilian Zawartko" userId="10033FFF99C222B6@LIVE.COM" providerId="AD" clId="Web-{E5BA8310-7AC6-446F-9CF5-0C19E2009E68}" dt="2017-12-14T12:57:00.858" v="230"/>
          <ac:spMkLst>
            <pc:docMk/>
            <pc:sldMk cId="101816780" sldId="273"/>
            <ac:spMk id="3" creationId="{782074BB-C58B-4896-B46B-64AF081CAC95}"/>
          </ac:spMkLst>
        </pc:spChg>
        <pc:spChg chg="add">
          <ac:chgData name="Maksymilian Zawartko" userId="10033FFF99C222B6@LIVE.COM" providerId="AD" clId="Web-{E5BA8310-7AC6-446F-9CF5-0C19E2009E68}" dt="2017-12-14T12:57:00.858" v="230"/>
          <ac:spMkLst>
            <pc:docMk/>
            <pc:sldMk cId="101816780" sldId="273"/>
            <ac:spMk id="9" creationId="{C2E4E997-8672-4FFD-B8EC-9932A8E4714B}"/>
          </ac:spMkLst>
        </pc:spChg>
        <pc:grpChg chg="add">
          <ac:chgData name="Maksymilian Zawartko" userId="10033FFF99C222B6@LIVE.COM" providerId="AD" clId="Web-{E5BA8310-7AC6-446F-9CF5-0C19E2009E68}" dt="2017-12-14T12:57:00.858" v="230"/>
          <ac:grpSpMkLst>
            <pc:docMk/>
            <pc:sldMk cId="101816780" sldId="273"/>
            <ac:grpSpMk id="13" creationId="{453E4DEE-E996-40F8-8635-0FF43D7348F9}"/>
          </ac:grpSpMkLst>
        </pc:grpChg>
        <pc:picChg chg="add mod ord">
          <ac:chgData name="Maksymilian Zawartko" userId="10033FFF99C222B6@LIVE.COM" providerId="AD" clId="Web-{E5BA8310-7AC6-446F-9CF5-0C19E2009E68}" dt="2017-12-14T12:57:00.858" v="230"/>
          <ac:picMkLst>
            <pc:docMk/>
            <pc:sldMk cId="101816780" sldId="273"/>
            <ac:picMk id="4" creationId="{CAAD8A72-F5EE-43D2-B1ED-ABD7D4B1627A}"/>
          </ac:picMkLst>
        </pc:picChg>
        <pc:picChg chg="add">
          <ac:chgData name="Maksymilian Zawartko" userId="10033FFF99C222B6@LIVE.COM" providerId="AD" clId="Web-{E5BA8310-7AC6-446F-9CF5-0C19E2009E68}" dt="2017-12-14T12:57:00.858" v="230"/>
          <ac:picMkLst>
            <pc:docMk/>
            <pc:sldMk cId="101816780" sldId="273"/>
            <ac:picMk id="11" creationId="{FE6BA9E6-1D9E-4D30-B528-D49FA1342E4E}"/>
          </ac:picMkLst>
        </pc:picChg>
      </pc:sldChg>
      <pc:sldChg chg="addSp delSp modSp new mod setBg">
        <pc:chgData name="Maksymilian Zawartko" userId="10033FFF99C222B6@LIVE.COM" providerId="AD" clId="Web-{E5BA8310-7AC6-446F-9CF5-0C19E2009E68}" dt="2017-12-14T12:59:14.690" v="260"/>
        <pc:sldMkLst>
          <pc:docMk/>
          <pc:sldMk cId="21051571" sldId="274"/>
        </pc:sldMkLst>
        <pc:spChg chg="mod">
          <ac:chgData name="Maksymilian Zawartko" userId="10033FFF99C222B6@LIVE.COM" providerId="AD" clId="Web-{E5BA8310-7AC6-446F-9CF5-0C19E2009E68}" dt="2017-12-14T12:59:06.377" v="259"/>
          <ac:spMkLst>
            <pc:docMk/>
            <pc:sldMk cId="21051571" sldId="274"/>
            <ac:spMk id="2" creationId="{C39B8FF9-1773-445C-8362-A8802EDE8E5D}"/>
          </ac:spMkLst>
        </pc:spChg>
        <pc:spChg chg="add del">
          <ac:chgData name="Maksymilian Zawartko" userId="10033FFF99C222B6@LIVE.COM" providerId="AD" clId="Web-{E5BA8310-7AC6-446F-9CF5-0C19E2009E68}" dt="2017-12-14T12:58:36.704" v="256"/>
          <ac:spMkLst>
            <pc:docMk/>
            <pc:sldMk cId="21051571" sldId="274"/>
            <ac:spMk id="3" creationId="{EE881199-737B-4989-BD3D-C334F14F9538}"/>
          </ac:spMkLst>
        </pc:spChg>
        <pc:spChg chg="add del">
          <ac:chgData name="Maksymilian Zawartko" userId="10033FFF99C222B6@LIVE.COM" providerId="AD" clId="Web-{E5BA8310-7AC6-446F-9CF5-0C19E2009E68}" dt="2017-12-14T12:58:25.704" v="254"/>
          <ac:spMkLst>
            <pc:docMk/>
            <pc:sldMk cId="21051571" sldId="274"/>
            <ac:spMk id="9" creationId="{00000000-0000-0000-0000-000000000000}"/>
          </ac:spMkLst>
        </pc:spChg>
        <pc:spChg chg="add del">
          <ac:chgData name="Maksymilian Zawartko" userId="10033FFF99C222B6@LIVE.COM" providerId="AD" clId="Web-{E5BA8310-7AC6-446F-9CF5-0C19E2009E68}" dt="2017-12-14T12:58:25.704" v="254"/>
          <ac:spMkLst>
            <pc:docMk/>
            <pc:sldMk cId="21051571" sldId="274"/>
            <ac:spMk id="12" creationId="{C2E4E997-8672-4FFD-B8EC-9932A8E4714B}"/>
          </ac:spMkLst>
        </pc:spChg>
        <pc:grpChg chg="add del">
          <ac:chgData name="Maksymilian Zawartko" userId="10033FFF99C222B6@LIVE.COM" providerId="AD" clId="Web-{E5BA8310-7AC6-446F-9CF5-0C19E2009E68}" dt="2017-12-14T12:58:25.704" v="254"/>
          <ac:grpSpMkLst>
            <pc:docMk/>
            <pc:sldMk cId="21051571" sldId="274"/>
            <ac:grpSpMk id="16" creationId="{453E4DEE-E996-40F8-8635-0FF43D7348F9}"/>
          </ac:grpSpMkLst>
        </pc:grpChg>
        <pc:picChg chg="add del mod ord">
          <ac:chgData name="Maksymilian Zawartko" userId="10033FFF99C222B6@LIVE.COM" providerId="AD" clId="Web-{E5BA8310-7AC6-446F-9CF5-0C19E2009E68}" dt="2017-12-14T12:59:14.690" v="260"/>
          <ac:picMkLst>
            <pc:docMk/>
            <pc:sldMk cId="21051571" sldId="274"/>
            <ac:picMk id="4" creationId="{EFECB6F6-776F-40E9-8636-160972592C97}"/>
          </ac:picMkLst>
        </pc:picChg>
        <pc:picChg chg="add del">
          <ac:chgData name="Maksymilian Zawartko" userId="10033FFF99C222B6@LIVE.COM" providerId="AD" clId="Web-{E5BA8310-7AC6-446F-9CF5-0C19E2009E68}" dt="2017-12-14T12:58:25.704" v="254"/>
          <ac:picMkLst>
            <pc:docMk/>
            <pc:sldMk cId="21051571" sldId="274"/>
            <ac:picMk id="7" creationId="{EFECB6F6-776F-40E9-8636-160972592C97}"/>
          </ac:picMkLst>
        </pc:picChg>
        <pc:picChg chg="add del">
          <ac:chgData name="Maksymilian Zawartko" userId="10033FFF99C222B6@LIVE.COM" providerId="AD" clId="Web-{E5BA8310-7AC6-446F-9CF5-0C19E2009E68}" dt="2017-12-14T12:58:25.704" v="254"/>
          <ac:picMkLst>
            <pc:docMk/>
            <pc:sldMk cId="21051571" sldId="274"/>
            <ac:picMk id="14" creationId="{FE6BA9E6-1D9E-4D30-B528-D49FA1342E4E}"/>
          </ac:picMkLst>
        </pc:picChg>
      </pc:sldChg>
      <pc:sldChg chg="addSp delSp modSp new">
        <pc:chgData name="Maksymilian Zawartko" userId="10033FFF99C222B6@LIVE.COM" providerId="AD" clId="Web-{E5BA8310-7AC6-446F-9CF5-0C19E2009E68}" dt="2017-12-14T12:59:52.081" v="280"/>
        <pc:sldMkLst>
          <pc:docMk/>
          <pc:sldMk cId="3297750114" sldId="275"/>
        </pc:sldMkLst>
        <pc:spChg chg="mod">
          <ac:chgData name="Maksymilian Zawartko" userId="10033FFF99C222B6@LIVE.COM" providerId="AD" clId="Web-{E5BA8310-7AC6-446F-9CF5-0C19E2009E68}" dt="2017-12-14T12:59:37.643" v="276"/>
          <ac:spMkLst>
            <pc:docMk/>
            <pc:sldMk cId="3297750114" sldId="275"/>
            <ac:spMk id="2" creationId="{BD7AFEC9-6BCA-4889-B31A-F518252937F7}"/>
          </ac:spMkLst>
        </pc:spChg>
        <pc:spChg chg="del">
          <ac:chgData name="Maksymilian Zawartko" userId="10033FFF99C222B6@LIVE.COM" providerId="AD" clId="Web-{E5BA8310-7AC6-446F-9CF5-0C19E2009E68}" dt="2017-12-14T12:59:39.378" v="278"/>
          <ac:spMkLst>
            <pc:docMk/>
            <pc:sldMk cId="3297750114" sldId="275"/>
            <ac:spMk id="3" creationId="{383BAFFA-2B7B-46F8-8967-27840CBD6E31}"/>
          </ac:spMkLst>
        </pc:spChg>
        <pc:picChg chg="add mod ord">
          <ac:chgData name="Maksymilian Zawartko" userId="10033FFF99C222B6@LIVE.COM" providerId="AD" clId="Web-{E5BA8310-7AC6-446F-9CF5-0C19E2009E68}" dt="2017-12-14T12:59:52.081" v="280"/>
          <ac:picMkLst>
            <pc:docMk/>
            <pc:sldMk cId="3297750114" sldId="275"/>
            <ac:picMk id="4" creationId="{C5C27870-9525-44F4-B68E-DD834726CF9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tcujo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dgenetworks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patternex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apigee.com/api-management/#/homepag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" TargetMode="External"/><Relationship Id="rId2" Type="http://schemas.openxmlformats.org/officeDocument/2006/relationships/hyperlink" Target="https://www.h2o.a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arktrace.com/" TargetMode="External"/><Relationship Id="rId4" Type="http://schemas.openxmlformats.org/officeDocument/2006/relationships/hyperlink" Target="https://aws.amazon.com/machine-learnin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ylance.com/en_us/hom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-secure.com/en/web/home_global/sen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umahom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jo.bullguard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Machine learning in </a:t>
            </a:r>
            <a:r>
              <a:rPr lang="en-US" err="1"/>
              <a:t>iot</a:t>
            </a:r>
            <a:r>
              <a:rPr lang="en-US"/>
              <a:t>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Author: </a:t>
            </a:r>
            <a:r>
              <a:rPr lang="en-US" err="1"/>
              <a:t>maksymilian</a:t>
            </a:r>
            <a:r>
              <a:rPr lang="en-US"/>
              <a:t> </a:t>
            </a:r>
            <a:r>
              <a:rPr lang="en-US" err="1"/>
              <a:t>zawartko</a:t>
            </a:r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CBA50DB-DBC7-4B6E-B3C1-8FF1EA5197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D8FB6-AF8D-4D98-913D-E6486FEC102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9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5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7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4" descr="How to Secure &lt;strong&gt;Wifi&lt;/strong&gt; and Keep ALL of Your Devices Safe From ...">
            <a:extLst>
              <a:ext uri="{FF2B5EF4-FFF2-40B4-BE49-F238E27FC236}">
                <a16:creationId xmlns:a16="http://schemas.microsoft.com/office/drawing/2014/main" id="{358B4FEA-08CB-4A89-8C35-33E3FA264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88" y="1325138"/>
            <a:ext cx="6112382" cy="42022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DBAFA72-4998-4422-86DE-B1A2A6B5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r>
              <a:rPr lang="pl-PL" sz="2800">
                <a:solidFill>
                  <a:srgbClr val="FFFFFF"/>
                </a:solidFill>
                <a:hlinkClick r:id="rId4"/>
              </a:rPr>
              <a:t>cujo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036041" y="2249487"/>
            <a:ext cx="3281004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$249</a:t>
            </a:r>
          </a:p>
          <a:p>
            <a:r>
              <a:rPr lang="en-US" sz="1800">
                <a:solidFill>
                  <a:srgbClr val="FFFFFF"/>
                </a:solidFill>
              </a:rPr>
              <a:t>"works in the same fashion as F-Secure SENSE and Dojo" - The Next Web</a:t>
            </a:r>
            <a:endParaRPr lang="en-US"/>
          </a:p>
          <a:p>
            <a:r>
              <a:rPr lang="en-US" sz="1800">
                <a:solidFill>
                  <a:srgbClr val="FFFFFF"/>
                </a:solidFill>
              </a:rPr>
              <a:t>Nothing more to say</a:t>
            </a:r>
          </a:p>
        </p:txBody>
      </p:sp>
    </p:spTree>
    <p:extLst>
      <p:ext uri="{BB962C8B-B14F-4D97-AF65-F5344CB8AC3E}">
        <p14:creationId xmlns:p14="http://schemas.microsoft.com/office/powerpoint/2010/main" val="1040755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179052-F699-461E-84ED-E7BC8D984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hlinkClick r:id="rId2"/>
              </a:rPr>
              <a:t>WEDGE NETWORKS' CLOUD NETWORK DEFENSE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194DCC-300B-4B9A-B5DF-5E624F8E8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err="1"/>
              <a:t>Only</a:t>
            </a:r>
            <a:r>
              <a:rPr lang="pl-PL"/>
              <a:t>-software </a:t>
            </a:r>
            <a:r>
              <a:rPr lang="pl-PL" err="1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401039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DBA5A6-3094-483B-BD51-38FF37F99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719" y="1543050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pl-PL"/>
              <a:t>CYBERSECURITY IS BEGINNING TO LOOK LIKE AN </a:t>
            </a:r>
            <a:r>
              <a:rPr lang="pl-PL" err="1"/>
              <a:t>endlesS</a:t>
            </a:r>
            <a:r>
              <a:rPr lang="pl-PL"/>
              <a:t> GAME OF CHESS THAT PITS HUMAN HACKERS agAINST AI-ENHANCED SECURITY PROFESSIONALS.</a:t>
            </a:r>
          </a:p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F552D6-06FD-45D6-A16E-B882F928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338" y="3152775"/>
            <a:ext cx="9905999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l-PL"/>
              <a:t>Cisco </a:t>
            </a:r>
            <a:r>
              <a:rPr lang="pl-PL" err="1"/>
              <a:t>uses</a:t>
            </a:r>
            <a:r>
              <a:rPr lang="pl-PL"/>
              <a:t> </a:t>
            </a:r>
            <a:r>
              <a:rPr lang="pl-PL" err="1"/>
              <a:t>machine</a:t>
            </a:r>
            <a:r>
              <a:rPr lang="pl-PL"/>
              <a:t> learning in </a:t>
            </a:r>
            <a:r>
              <a:rPr lang="pl-PL" err="1"/>
              <a:t>its</a:t>
            </a:r>
            <a:r>
              <a:rPr lang="pl-PL"/>
              <a:t> </a:t>
            </a:r>
            <a:r>
              <a:rPr lang="pl-PL" err="1"/>
              <a:t>internal</a:t>
            </a:r>
            <a:r>
              <a:rPr lang="pl-PL"/>
              <a:t> </a:t>
            </a:r>
            <a:r>
              <a:rPr lang="pl-PL" err="1"/>
              <a:t>vulnerability</a:t>
            </a:r>
            <a:r>
              <a:rPr lang="pl-PL"/>
              <a:t> </a:t>
            </a:r>
            <a:r>
              <a:rPr lang="pl-PL" err="1"/>
              <a:t>assessment</a:t>
            </a:r>
            <a:r>
              <a:rPr lang="pl-PL"/>
              <a:t> and </a:t>
            </a:r>
            <a:r>
              <a:rPr lang="pl-PL" err="1"/>
              <a:t>product</a:t>
            </a:r>
            <a:r>
              <a:rPr lang="pl-PL"/>
              <a:t> </a:t>
            </a:r>
            <a:r>
              <a:rPr lang="pl-PL" err="1"/>
              <a:t>testing</a:t>
            </a:r>
            <a:r>
              <a:rPr lang="pl-PL"/>
              <a:t>, </a:t>
            </a:r>
            <a:r>
              <a:rPr lang="pl-PL" err="1"/>
              <a:t>including</a:t>
            </a:r>
            <a:r>
              <a:rPr lang="pl-PL"/>
              <a:t> </a:t>
            </a:r>
            <a:r>
              <a:rPr lang="pl-PL" err="1"/>
              <a:t>static</a:t>
            </a:r>
            <a:r>
              <a:rPr lang="pl-PL"/>
              <a:t> </a:t>
            </a:r>
            <a:r>
              <a:rPr lang="pl-PL" err="1"/>
              <a:t>source</a:t>
            </a:r>
            <a:r>
              <a:rPr lang="pl-PL"/>
              <a:t> </a:t>
            </a:r>
            <a:r>
              <a:rPr lang="pl-PL" err="1"/>
              <a:t>code</a:t>
            </a:r>
            <a:r>
              <a:rPr lang="pl-PL"/>
              <a:t> </a:t>
            </a:r>
            <a:r>
              <a:rPr lang="pl-PL" err="1"/>
              <a:t>analysis</a:t>
            </a:r>
            <a:r>
              <a:rPr lang="pl-PL"/>
              <a:t> and </a:t>
            </a:r>
            <a:r>
              <a:rPr lang="pl-PL" err="1"/>
              <a:t>binary</a:t>
            </a:r>
            <a:r>
              <a:rPr lang="pl-PL"/>
              <a:t> </a:t>
            </a:r>
            <a:r>
              <a:rPr lang="pl-PL" err="1"/>
              <a:t>analysis</a:t>
            </a:r>
            <a:r>
              <a:rPr lang="pl-PL"/>
              <a:t> of software.</a:t>
            </a:r>
          </a:p>
        </p:txBody>
      </p:sp>
    </p:spTree>
    <p:extLst>
      <p:ext uri="{BB962C8B-B14F-4D97-AF65-F5344CB8AC3E}">
        <p14:creationId xmlns:p14="http://schemas.microsoft.com/office/powerpoint/2010/main" val="359492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513060-CBDD-4532-8817-2965AD85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Creating</a:t>
            </a:r>
            <a:r>
              <a:rPr lang="pl-PL"/>
              <a:t> </a:t>
            </a:r>
            <a:r>
              <a:rPr lang="pl-PL" err="1"/>
              <a:t>viruses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1E44A0-E3EE-40A4-A7D1-9D74AD494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Much </a:t>
            </a:r>
            <a:r>
              <a:rPr lang="pl-PL" err="1"/>
              <a:t>easier</a:t>
            </a:r>
            <a:r>
              <a:rPr lang="pl-PL"/>
              <a:t> to </a:t>
            </a:r>
            <a:r>
              <a:rPr lang="pl-PL" err="1"/>
              <a:t>recycle</a:t>
            </a:r>
            <a:r>
              <a:rPr lang="pl-PL"/>
              <a:t> </a:t>
            </a:r>
            <a:r>
              <a:rPr lang="pl-PL" err="1"/>
              <a:t>malware</a:t>
            </a:r>
            <a:r>
              <a:rPr lang="pl-PL"/>
              <a:t> </a:t>
            </a:r>
            <a:r>
              <a:rPr lang="pl-PL" err="1"/>
              <a:t>than</a:t>
            </a:r>
            <a:r>
              <a:rPr lang="pl-PL"/>
              <a:t> to </a:t>
            </a:r>
            <a:r>
              <a:rPr lang="pl-PL" err="1"/>
              <a:t>develop</a:t>
            </a:r>
            <a:r>
              <a:rPr lang="pl-PL"/>
              <a:t> </a:t>
            </a:r>
            <a:r>
              <a:rPr lang="pl-PL" err="1"/>
              <a:t>it</a:t>
            </a:r>
            <a:r>
              <a:rPr lang="pl-PL"/>
              <a:t> from </a:t>
            </a:r>
            <a:r>
              <a:rPr lang="pl-PL" err="1"/>
              <a:t>scratch</a:t>
            </a:r>
            <a:r>
              <a:rPr lang="pl-PL"/>
              <a:t>.</a:t>
            </a:r>
          </a:p>
          <a:p>
            <a:r>
              <a:rPr lang="pl-PL"/>
              <a:t>Symantec: </a:t>
            </a:r>
            <a:r>
              <a:rPr lang="pl-PL" err="1"/>
              <a:t>more</a:t>
            </a:r>
            <a:r>
              <a:rPr lang="pl-PL"/>
              <a:t> </a:t>
            </a:r>
            <a:r>
              <a:rPr lang="pl-PL" err="1"/>
              <a:t>than</a:t>
            </a:r>
            <a:r>
              <a:rPr lang="pl-PL"/>
              <a:t> 430 </a:t>
            </a:r>
            <a:r>
              <a:rPr lang="pl-PL" err="1"/>
              <a:t>million</a:t>
            </a:r>
            <a:r>
              <a:rPr lang="pl-PL"/>
              <a:t> </a:t>
            </a:r>
            <a:r>
              <a:rPr lang="pl-PL" err="1"/>
              <a:t>new</a:t>
            </a:r>
            <a:r>
              <a:rPr lang="pl-PL"/>
              <a:t> and </a:t>
            </a:r>
            <a:r>
              <a:rPr lang="pl-PL" err="1"/>
              <a:t>unique</a:t>
            </a:r>
            <a:r>
              <a:rPr lang="pl-PL"/>
              <a:t> </a:t>
            </a:r>
            <a:r>
              <a:rPr lang="pl-PL" err="1"/>
              <a:t>pieces</a:t>
            </a:r>
            <a:r>
              <a:rPr lang="pl-PL"/>
              <a:t> of </a:t>
            </a:r>
            <a:r>
              <a:rPr lang="pl-PL" err="1"/>
              <a:t>malware</a:t>
            </a:r>
            <a:r>
              <a:rPr lang="pl-PL"/>
              <a:t> in 2015, a 36 </a:t>
            </a:r>
            <a:r>
              <a:rPr lang="pl-PL" err="1"/>
              <a:t>percent</a:t>
            </a:r>
            <a:r>
              <a:rPr lang="pl-PL"/>
              <a:t> </a:t>
            </a:r>
            <a:r>
              <a:rPr lang="pl-PL" err="1"/>
              <a:t>growth</a:t>
            </a:r>
            <a:r>
              <a:rPr lang="pl-PL"/>
              <a:t> in </a:t>
            </a:r>
            <a:r>
              <a:rPr lang="pl-PL" err="1"/>
              <a:t>comparison</a:t>
            </a:r>
            <a:r>
              <a:rPr lang="pl-PL"/>
              <a:t> to the </a:t>
            </a:r>
            <a:r>
              <a:rPr lang="pl-PL" err="1"/>
              <a:t>previous</a:t>
            </a:r>
            <a:r>
              <a:rPr lang="pl-PL"/>
              <a:t> </a:t>
            </a:r>
            <a:r>
              <a:rPr lang="pl-PL" err="1"/>
              <a:t>year</a:t>
            </a:r>
            <a:r>
              <a:rPr lang="pl-PL"/>
              <a:t>.</a:t>
            </a:r>
          </a:p>
          <a:p>
            <a:r>
              <a:rPr lang="pl-PL" err="1"/>
              <a:t>More</a:t>
            </a:r>
            <a:r>
              <a:rPr lang="pl-PL"/>
              <a:t> </a:t>
            </a:r>
            <a:r>
              <a:rPr lang="pl-PL" err="1"/>
              <a:t>than</a:t>
            </a:r>
            <a:r>
              <a:rPr lang="pl-PL"/>
              <a:t> 90 </a:t>
            </a:r>
            <a:r>
              <a:rPr lang="pl-PL" err="1"/>
              <a:t>percent</a:t>
            </a:r>
            <a:r>
              <a:rPr lang="pl-PL"/>
              <a:t> of </a:t>
            </a:r>
            <a:r>
              <a:rPr lang="pl-PL" err="1"/>
              <a:t>new</a:t>
            </a:r>
            <a:r>
              <a:rPr lang="pl-PL"/>
              <a:t> </a:t>
            </a:r>
            <a:r>
              <a:rPr lang="pl-PL" err="1"/>
              <a:t>malware</a:t>
            </a:r>
            <a:r>
              <a:rPr lang="pl-PL"/>
              <a:t> </a:t>
            </a:r>
            <a:r>
              <a:rPr lang="pl-PL" err="1"/>
              <a:t>are</a:t>
            </a:r>
            <a:r>
              <a:rPr lang="pl-PL"/>
              <a:t> in </a:t>
            </a:r>
            <a:r>
              <a:rPr lang="pl-PL" err="1"/>
              <a:t>fact</a:t>
            </a:r>
            <a:r>
              <a:rPr lang="pl-PL"/>
              <a:t> </a:t>
            </a:r>
            <a:r>
              <a:rPr lang="pl-PL" err="1"/>
              <a:t>modified</a:t>
            </a:r>
            <a:r>
              <a:rPr lang="pl-PL"/>
              <a:t> </a:t>
            </a:r>
            <a:r>
              <a:rPr lang="pl-PL" err="1"/>
              <a:t>variants</a:t>
            </a:r>
            <a:r>
              <a:rPr lang="pl-PL"/>
              <a:t> of the </a:t>
            </a:r>
            <a:r>
              <a:rPr lang="pl-PL" err="1"/>
              <a:t>old</a:t>
            </a:r>
            <a:r>
              <a:rPr lang="pl-PL"/>
              <a:t> </a:t>
            </a:r>
            <a:r>
              <a:rPr lang="pl-PL" err="1"/>
              <a:t>specimens</a:t>
            </a:r>
            <a:r>
              <a:rPr lang="pl-P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535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BE3679-130A-477E-98EC-98385BE5D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433" y="2552700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pl-PL"/>
              <a:t>CYBERSECURITY IS BEGINNING TO LOOK LIKE </a:t>
            </a:r>
            <a:r>
              <a:rPr lang="pl-PL" err="1"/>
              <a:t>An</a:t>
            </a:r>
            <a:r>
              <a:rPr lang="pl-PL"/>
              <a:t> </a:t>
            </a:r>
            <a:r>
              <a:rPr lang="pl-PL" err="1"/>
              <a:t>ENDLEsS</a:t>
            </a:r>
            <a:r>
              <a:rPr lang="pl-PL"/>
              <a:t> GAME OF CHESS THAT PITS </a:t>
            </a:r>
            <a:r>
              <a:rPr lang="pl-PL" err="1">
                <a:solidFill>
                  <a:srgbClr val="FF0000"/>
                </a:solidFill>
              </a:rPr>
              <a:t>ai-enhanced</a:t>
            </a:r>
            <a:r>
              <a:rPr lang="pl-PL">
                <a:solidFill>
                  <a:srgbClr val="FF0000"/>
                </a:solidFill>
              </a:rPr>
              <a:t> </a:t>
            </a:r>
            <a:r>
              <a:rPr lang="pl-PL" err="1"/>
              <a:t>hackers</a:t>
            </a:r>
            <a:r>
              <a:rPr lang="pl-PL"/>
              <a:t> </a:t>
            </a:r>
            <a:r>
              <a:rPr lang="pl-PL" err="1"/>
              <a:t>against</a:t>
            </a:r>
            <a:r>
              <a:rPr lang="pl-PL"/>
              <a:t> AI-</a:t>
            </a:r>
            <a:r>
              <a:rPr lang="pl-PL" err="1"/>
              <a:t>enhanced</a:t>
            </a:r>
            <a:r>
              <a:rPr lang="pl-PL"/>
              <a:t> SECURITY PROFESSIONALS.</a:t>
            </a:r>
          </a:p>
        </p:txBody>
      </p:sp>
    </p:spTree>
    <p:extLst>
      <p:ext uri="{BB962C8B-B14F-4D97-AF65-F5344CB8AC3E}">
        <p14:creationId xmlns:p14="http://schemas.microsoft.com/office/powerpoint/2010/main" val="97060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E4690C-DD05-4860-82B1-0FC82631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Self</a:t>
            </a:r>
            <a:r>
              <a:rPr lang="pl-PL"/>
              <a:t>-learning </a:t>
            </a:r>
            <a:r>
              <a:rPr lang="pl-PL" err="1"/>
              <a:t>attacks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7D91F7-822A-4BFF-9180-CC6EE688B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solidFill>
                  <a:srgbClr val="FF0000"/>
                </a:solidFill>
              </a:rPr>
              <a:t>AI </a:t>
            </a:r>
            <a:r>
              <a:rPr lang="pl-PL" err="1">
                <a:solidFill>
                  <a:srgbClr val="FF0000"/>
                </a:solidFill>
              </a:rPr>
              <a:t>modifying</a:t>
            </a:r>
            <a:r>
              <a:rPr lang="pl-PL">
                <a:solidFill>
                  <a:srgbClr val="FF0000"/>
                </a:solidFill>
              </a:rPr>
              <a:t> </a:t>
            </a:r>
            <a:r>
              <a:rPr lang="pl-PL" err="1">
                <a:solidFill>
                  <a:srgbClr val="FF0000"/>
                </a:solidFill>
              </a:rPr>
              <a:t>old</a:t>
            </a:r>
            <a:r>
              <a:rPr lang="pl-PL">
                <a:solidFill>
                  <a:srgbClr val="FF0000"/>
                </a:solidFill>
              </a:rPr>
              <a:t> </a:t>
            </a:r>
            <a:r>
              <a:rPr lang="pl-PL" err="1">
                <a:solidFill>
                  <a:srgbClr val="FF0000"/>
                </a:solidFill>
              </a:rPr>
              <a:t>malware</a:t>
            </a:r>
          </a:p>
          <a:p>
            <a:r>
              <a:rPr lang="pl-PL">
                <a:solidFill>
                  <a:srgbClr val="FFC000"/>
                </a:solidFill>
              </a:rPr>
              <a:t>AI </a:t>
            </a:r>
            <a:r>
              <a:rPr lang="pl-PL" err="1">
                <a:solidFill>
                  <a:srgbClr val="FFC000"/>
                </a:solidFill>
              </a:rPr>
              <a:t>predicting</a:t>
            </a:r>
            <a:r>
              <a:rPr lang="pl-PL">
                <a:solidFill>
                  <a:srgbClr val="FFC000"/>
                </a:solidFill>
              </a:rPr>
              <a:t> </a:t>
            </a:r>
            <a:r>
              <a:rPr lang="pl-PL" err="1">
                <a:solidFill>
                  <a:srgbClr val="FFC000"/>
                </a:solidFill>
              </a:rPr>
              <a:t>vulnerabilities</a:t>
            </a:r>
            <a:r>
              <a:rPr lang="pl-PL">
                <a:solidFill>
                  <a:srgbClr val="FFC000"/>
                </a:solidFill>
              </a:rPr>
              <a:t> </a:t>
            </a:r>
            <a:r>
              <a:rPr lang="pl-PL" err="1">
                <a:solidFill>
                  <a:srgbClr val="FFC000"/>
                </a:solidFill>
              </a:rPr>
              <a:t>likely</a:t>
            </a:r>
            <a:r>
              <a:rPr lang="pl-PL">
                <a:solidFill>
                  <a:srgbClr val="FFC000"/>
                </a:solidFill>
              </a:rPr>
              <a:t> to be </a:t>
            </a:r>
            <a:r>
              <a:rPr lang="pl-PL" err="1">
                <a:solidFill>
                  <a:srgbClr val="FFC000"/>
                </a:solidFill>
              </a:rPr>
              <a:t>present</a:t>
            </a:r>
            <a:r>
              <a:rPr lang="pl-PL">
                <a:solidFill>
                  <a:srgbClr val="FFC000"/>
                </a:solidFill>
              </a:rPr>
              <a:t> in </a:t>
            </a:r>
            <a:r>
              <a:rPr lang="pl-PL" err="1">
                <a:solidFill>
                  <a:srgbClr val="FFC000"/>
                </a:solidFill>
              </a:rPr>
              <a:t>future</a:t>
            </a:r>
            <a:r>
              <a:rPr lang="pl-PL">
                <a:solidFill>
                  <a:srgbClr val="FFC000"/>
                </a:solidFill>
              </a:rPr>
              <a:t> software. </a:t>
            </a:r>
            <a:r>
              <a:rPr lang="pl-PL">
                <a:solidFill>
                  <a:srgbClr val="FFFFFF"/>
                </a:solidFill>
              </a:rPr>
              <a:t>For </a:t>
            </a:r>
            <a:r>
              <a:rPr lang="pl-PL" err="1">
                <a:solidFill>
                  <a:srgbClr val="FFFFFF"/>
                </a:solidFill>
              </a:rPr>
              <a:t>hackers</a:t>
            </a:r>
            <a:r>
              <a:rPr lang="pl-PL">
                <a:solidFill>
                  <a:srgbClr val="FFFFFF"/>
                </a:solidFill>
              </a:rPr>
              <a:t> to </a:t>
            </a:r>
            <a:r>
              <a:rPr lang="pl-PL" err="1">
                <a:solidFill>
                  <a:srgbClr val="FFFFFF"/>
                </a:solidFill>
              </a:rPr>
              <a:t>train</a:t>
            </a:r>
            <a:r>
              <a:rPr lang="pl-PL">
                <a:solidFill>
                  <a:srgbClr val="FFFFFF"/>
                </a:solidFill>
              </a:rPr>
              <a:t> a </a:t>
            </a:r>
            <a:r>
              <a:rPr lang="pl-PL" err="1">
                <a:solidFill>
                  <a:srgbClr val="FFFFFF"/>
                </a:solidFill>
              </a:rPr>
              <a:t>machine</a:t>
            </a:r>
            <a:r>
              <a:rPr lang="pl-PL">
                <a:solidFill>
                  <a:srgbClr val="FFFFFF"/>
                </a:solidFill>
              </a:rPr>
              <a:t>-learning model, </a:t>
            </a:r>
            <a:r>
              <a:rPr lang="pl-PL" err="1">
                <a:solidFill>
                  <a:srgbClr val="FFFFFF"/>
                </a:solidFill>
              </a:rPr>
              <a:t>they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would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need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access</a:t>
            </a:r>
            <a:r>
              <a:rPr lang="pl-PL">
                <a:solidFill>
                  <a:srgbClr val="FFFFFF"/>
                </a:solidFill>
              </a:rPr>
              <a:t> to the </a:t>
            </a:r>
            <a:r>
              <a:rPr lang="pl-PL" err="1">
                <a:solidFill>
                  <a:srgbClr val="FFFFFF"/>
                </a:solidFill>
              </a:rPr>
              <a:t>usage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logs</a:t>
            </a:r>
            <a:r>
              <a:rPr lang="pl-PL">
                <a:solidFill>
                  <a:srgbClr val="FFFFFF"/>
                </a:solidFill>
              </a:rPr>
              <a:t> of the network, </a:t>
            </a:r>
            <a:r>
              <a:rPr lang="pl-PL" err="1">
                <a:solidFill>
                  <a:srgbClr val="FFFFFF"/>
                </a:solidFill>
              </a:rPr>
              <a:t>which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is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mostly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never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available</a:t>
            </a:r>
            <a:r>
              <a:rPr lang="pl-PL">
                <a:solidFill>
                  <a:srgbClr val="FFFFFF"/>
                </a:solidFill>
              </a:rPr>
              <a:t> to </a:t>
            </a:r>
            <a:r>
              <a:rPr lang="pl-PL" err="1">
                <a:solidFill>
                  <a:srgbClr val="FFFFFF"/>
                </a:solidFill>
              </a:rPr>
              <a:t>them</a:t>
            </a:r>
            <a:r>
              <a:rPr lang="pl-PL">
                <a:solidFill>
                  <a:srgbClr val="FFFFFF"/>
                </a:solidFill>
              </a:rPr>
              <a:t>. On the </a:t>
            </a:r>
            <a:r>
              <a:rPr lang="pl-PL" err="1">
                <a:solidFill>
                  <a:srgbClr val="FFFFFF"/>
                </a:solidFill>
              </a:rPr>
              <a:t>other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hand</a:t>
            </a:r>
            <a:r>
              <a:rPr lang="pl-PL">
                <a:solidFill>
                  <a:srgbClr val="FFFFFF"/>
                </a:solidFill>
              </a:rPr>
              <a:t>, </a:t>
            </a:r>
            <a:r>
              <a:rPr lang="pl-PL" err="1">
                <a:solidFill>
                  <a:srgbClr val="FFFFFF"/>
                </a:solidFill>
              </a:rPr>
              <a:t>if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hackers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did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manage</a:t>
            </a:r>
            <a:r>
              <a:rPr lang="pl-PL">
                <a:solidFill>
                  <a:srgbClr val="FFFFFF"/>
                </a:solidFill>
              </a:rPr>
              <a:t> to </a:t>
            </a:r>
            <a:r>
              <a:rPr lang="pl-PL" err="1">
                <a:solidFill>
                  <a:srgbClr val="FFFFFF"/>
                </a:solidFill>
              </a:rPr>
              <a:t>hack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into</a:t>
            </a:r>
            <a:r>
              <a:rPr lang="pl-PL">
                <a:solidFill>
                  <a:srgbClr val="FFFFFF"/>
                </a:solidFill>
              </a:rPr>
              <a:t> the system </a:t>
            </a:r>
            <a:r>
              <a:rPr lang="pl-PL" err="1">
                <a:solidFill>
                  <a:srgbClr val="FFFFFF"/>
                </a:solidFill>
              </a:rPr>
              <a:t>manually</a:t>
            </a:r>
            <a:r>
              <a:rPr lang="pl-PL">
                <a:solidFill>
                  <a:srgbClr val="FFFFFF"/>
                </a:solidFill>
              </a:rPr>
              <a:t>, </a:t>
            </a:r>
            <a:r>
              <a:rPr lang="pl-PL" err="1">
                <a:solidFill>
                  <a:srgbClr val="FFFFFF"/>
                </a:solidFill>
              </a:rPr>
              <a:t>they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might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have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access</a:t>
            </a:r>
            <a:r>
              <a:rPr lang="pl-PL">
                <a:solidFill>
                  <a:srgbClr val="FFFFFF"/>
                </a:solidFill>
              </a:rPr>
              <a:t> to the </a:t>
            </a:r>
            <a:r>
              <a:rPr lang="pl-PL" err="1">
                <a:solidFill>
                  <a:srgbClr val="FFFFFF"/>
                </a:solidFill>
              </a:rPr>
              <a:t>usage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logs</a:t>
            </a:r>
            <a:r>
              <a:rPr lang="pl-PL">
                <a:solidFill>
                  <a:srgbClr val="FFFFFF"/>
                </a:solidFill>
              </a:rPr>
              <a:t>, but </a:t>
            </a:r>
            <a:r>
              <a:rPr lang="pl-PL" err="1">
                <a:solidFill>
                  <a:srgbClr val="FFFFFF"/>
                </a:solidFill>
              </a:rPr>
              <a:t>they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wouldn’t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care</a:t>
            </a:r>
            <a:r>
              <a:rPr lang="pl-PL">
                <a:solidFill>
                  <a:srgbClr val="FFFFFF"/>
                </a:solidFill>
              </a:rPr>
              <a:t> for </a:t>
            </a:r>
            <a:r>
              <a:rPr lang="pl-PL" err="1">
                <a:solidFill>
                  <a:srgbClr val="FFFFFF"/>
                </a:solidFill>
              </a:rPr>
              <a:t>them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anymore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since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they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are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 err="1">
                <a:solidFill>
                  <a:srgbClr val="FFFFFF"/>
                </a:solidFill>
              </a:rPr>
              <a:t>already</a:t>
            </a:r>
            <a:r>
              <a:rPr lang="pl-PL">
                <a:solidFill>
                  <a:srgbClr val="FFFFFF"/>
                </a:solidFill>
              </a:rPr>
              <a:t> in the network.</a:t>
            </a:r>
          </a:p>
        </p:txBody>
      </p:sp>
    </p:spTree>
    <p:extLst>
      <p:ext uri="{BB962C8B-B14F-4D97-AF65-F5344CB8AC3E}">
        <p14:creationId xmlns:p14="http://schemas.microsoft.com/office/powerpoint/2010/main" val="3797701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A79D01-0656-49C3-B6C1-730112F0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cyactive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A54382-513D-4E63-944B-555ECF1CB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err="1"/>
              <a:t>Predictive</a:t>
            </a:r>
            <a:r>
              <a:rPr lang="pl-PL"/>
              <a:t> </a:t>
            </a:r>
            <a:r>
              <a:rPr lang="pl-PL" err="1"/>
              <a:t>engine</a:t>
            </a:r>
          </a:p>
          <a:p>
            <a:r>
              <a:rPr lang="pl-PL" err="1"/>
              <a:t>Acquired</a:t>
            </a:r>
            <a:r>
              <a:rPr lang="pl-PL"/>
              <a:t> by </a:t>
            </a:r>
            <a:r>
              <a:rPr lang="pl-PL" err="1"/>
              <a:t>PayPal</a:t>
            </a:r>
            <a:r>
              <a:rPr lang="pl-PL"/>
              <a:t> in 2015</a:t>
            </a:r>
          </a:p>
        </p:txBody>
      </p:sp>
    </p:spTree>
    <p:extLst>
      <p:ext uri="{BB962C8B-B14F-4D97-AF65-F5344CB8AC3E}">
        <p14:creationId xmlns:p14="http://schemas.microsoft.com/office/powerpoint/2010/main" val="1920159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6B8695-1B37-4170-9EF0-DFF18924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"</a:t>
            </a:r>
            <a:r>
              <a:rPr lang="pl-PL" err="1"/>
              <a:t>cool</a:t>
            </a:r>
            <a:r>
              <a:rPr lang="pl-PL"/>
              <a:t>, </a:t>
            </a:r>
            <a:r>
              <a:rPr lang="pl-PL" err="1"/>
              <a:t>clean</a:t>
            </a:r>
            <a:r>
              <a:rPr lang="pl-PL"/>
              <a:t>, </a:t>
            </a:r>
            <a:r>
              <a:rPr lang="pl-PL" err="1"/>
              <a:t>delicious</a:t>
            </a:r>
            <a:r>
              <a:rPr lang="pl-PL"/>
              <a:t>, </a:t>
            </a:r>
            <a:r>
              <a:rPr lang="pl-PL" err="1"/>
              <a:t>doubly</a:t>
            </a:r>
            <a:r>
              <a:rPr lang="pl-PL"/>
              <a:t> </a:t>
            </a:r>
            <a:r>
              <a:rPr lang="pl-PL" err="1"/>
              <a:t>safe</a:t>
            </a:r>
            <a:r>
              <a:rPr lang="pl-PL"/>
              <a:t> </a:t>
            </a:r>
            <a:r>
              <a:rPr lang="pl-PL" err="1"/>
              <a:t>water</a:t>
            </a:r>
            <a:r>
              <a:rPr lang="pl-PL"/>
              <a:t>"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1AA8ED-EE5F-4604-A13C-FCEEACB96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/>
              <a:t>Same as we </a:t>
            </a:r>
            <a:r>
              <a:rPr lang="pl-PL" err="1"/>
              <a:t>use</a:t>
            </a:r>
            <a:r>
              <a:rPr lang="pl-PL"/>
              <a:t> </a:t>
            </a:r>
            <a:r>
              <a:rPr lang="pl-PL" err="1"/>
              <a:t>reverse</a:t>
            </a:r>
            <a:r>
              <a:rPr lang="pl-PL"/>
              <a:t> </a:t>
            </a:r>
            <a:r>
              <a:rPr lang="pl-PL" err="1"/>
              <a:t>osmosis</a:t>
            </a:r>
            <a:r>
              <a:rPr lang="pl-PL"/>
              <a:t> </a:t>
            </a:r>
            <a:r>
              <a:rPr lang="pl-PL" err="1"/>
              <a:t>filter</a:t>
            </a:r>
            <a:r>
              <a:rPr lang="pl-PL"/>
              <a:t> </a:t>
            </a:r>
            <a:r>
              <a:rPr lang="pl-PL" err="1"/>
              <a:t>systems</a:t>
            </a:r>
            <a:r>
              <a:rPr lang="pl-PL"/>
              <a:t>, </a:t>
            </a:r>
            <a:r>
              <a:rPr lang="pl-PL" err="1"/>
              <a:t>although</a:t>
            </a:r>
            <a:r>
              <a:rPr lang="pl-PL"/>
              <a:t> </a:t>
            </a:r>
            <a:r>
              <a:rPr lang="pl-PL" err="1"/>
              <a:t>our</a:t>
            </a:r>
            <a:r>
              <a:rPr lang="pl-PL"/>
              <a:t> </a:t>
            </a:r>
            <a:r>
              <a:rPr lang="pl-PL" err="1"/>
              <a:t>local</a:t>
            </a:r>
            <a:r>
              <a:rPr lang="pl-PL"/>
              <a:t> </a:t>
            </a:r>
            <a:r>
              <a:rPr lang="pl-PL" err="1"/>
              <a:t>water</a:t>
            </a:r>
            <a:r>
              <a:rPr lang="pl-PL"/>
              <a:t> </a:t>
            </a:r>
            <a:r>
              <a:rPr lang="pl-PL" err="1"/>
              <a:t>provider</a:t>
            </a:r>
            <a:r>
              <a:rPr lang="pl-PL"/>
              <a:t> </a:t>
            </a:r>
            <a:r>
              <a:rPr lang="pl-PL" err="1"/>
              <a:t>provides</a:t>
            </a:r>
            <a:r>
              <a:rPr lang="pl-PL"/>
              <a:t> </a:t>
            </a:r>
            <a:r>
              <a:rPr lang="pl-PL" err="1"/>
              <a:t>us</a:t>
            </a:r>
            <a:r>
              <a:rPr lang="pl-PL"/>
              <a:t> with </a:t>
            </a:r>
            <a:r>
              <a:rPr lang="pl-PL" err="1"/>
              <a:t>clean</a:t>
            </a:r>
            <a:r>
              <a:rPr lang="pl-PL"/>
              <a:t> </a:t>
            </a:r>
            <a:r>
              <a:rPr lang="pl-PL" err="1"/>
              <a:t>water</a:t>
            </a:r>
            <a:r>
              <a:rPr lang="pl-PL"/>
              <a:t>, we </a:t>
            </a:r>
            <a:r>
              <a:rPr lang="pl-PL" err="1"/>
              <a:t>should</a:t>
            </a:r>
            <a:r>
              <a:rPr lang="pl-PL"/>
              <a:t> </a:t>
            </a:r>
            <a:r>
              <a:rPr lang="pl-PL" err="1"/>
              <a:t>use</a:t>
            </a:r>
            <a:r>
              <a:rPr lang="pl-PL"/>
              <a:t> end-point </a:t>
            </a:r>
            <a:r>
              <a:rPr lang="pl-PL" err="1"/>
              <a:t>security</a:t>
            </a:r>
            <a:r>
              <a:rPr lang="pl-PL"/>
              <a:t> for </a:t>
            </a:r>
            <a:r>
              <a:rPr lang="pl-PL" err="1"/>
              <a:t>our</a:t>
            </a:r>
            <a:r>
              <a:rPr lang="pl-PL"/>
              <a:t> </a:t>
            </a:r>
            <a:r>
              <a:rPr lang="pl-PL" err="1"/>
              <a:t>IoT</a:t>
            </a:r>
            <a:r>
              <a:rPr lang="pl-PL"/>
              <a:t> devices, </a:t>
            </a:r>
            <a:r>
              <a:rPr lang="pl-PL" err="1"/>
              <a:t>although</a:t>
            </a:r>
            <a:r>
              <a:rPr lang="pl-PL"/>
              <a:t> service </a:t>
            </a:r>
            <a:r>
              <a:rPr lang="pl-PL" err="1"/>
              <a:t>providers</a:t>
            </a:r>
            <a:r>
              <a:rPr lang="pl-PL"/>
              <a:t> </a:t>
            </a:r>
            <a:r>
              <a:rPr lang="pl-PL">
                <a:solidFill>
                  <a:srgbClr val="FF0000"/>
                </a:solidFill>
              </a:rPr>
              <a:t>TRY </a:t>
            </a:r>
            <a:r>
              <a:rPr lang="pl-PL"/>
              <a:t>to </a:t>
            </a:r>
            <a:r>
              <a:rPr lang="pl-PL" err="1"/>
              <a:t>provide</a:t>
            </a:r>
            <a:r>
              <a:rPr lang="pl-PL"/>
              <a:t> </a:t>
            </a:r>
            <a:r>
              <a:rPr lang="pl-PL" err="1"/>
              <a:t>us</a:t>
            </a:r>
            <a:r>
              <a:rPr lang="pl-PL"/>
              <a:t> with </a:t>
            </a:r>
            <a:r>
              <a:rPr lang="pl-PL" err="1"/>
              <a:t>secure</a:t>
            </a:r>
            <a:r>
              <a:rPr lang="pl-PL"/>
              <a:t> </a:t>
            </a:r>
            <a:r>
              <a:rPr lang="pl-PL" err="1"/>
              <a:t>solutions</a:t>
            </a:r>
            <a:r>
              <a:rPr lang="pl-P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0999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969A93-0F5C-42F6-AB4B-BE7F8B0E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Dynamic</a:t>
            </a:r>
            <a:r>
              <a:rPr lang="pl-PL"/>
              <a:t> </a:t>
            </a:r>
            <a:r>
              <a:rPr lang="pl-PL" err="1"/>
              <a:t>bayesian</a:t>
            </a:r>
            <a:r>
              <a:rPr lang="pl-PL"/>
              <a:t> networks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504C99-29EA-433F-8549-FA5BFC904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err="1"/>
              <a:t>Easy</a:t>
            </a:r>
            <a:r>
              <a:rPr lang="pl-PL"/>
              <a:t> </a:t>
            </a:r>
            <a:r>
              <a:rPr lang="pl-PL" err="1"/>
              <a:t>analysis</a:t>
            </a:r>
            <a:r>
              <a:rPr lang="pl-PL"/>
              <a:t> of the influence of </a:t>
            </a:r>
            <a:r>
              <a:rPr lang="pl-PL" err="1"/>
              <a:t>particular</a:t>
            </a:r>
            <a:r>
              <a:rPr lang="pl-PL"/>
              <a:t> </a:t>
            </a:r>
            <a:r>
              <a:rPr lang="pl-PL" err="1"/>
              <a:t>variables</a:t>
            </a:r>
            <a:r>
              <a:rPr lang="pl-PL"/>
              <a:t>, </a:t>
            </a:r>
            <a:r>
              <a:rPr lang="pl-PL" err="1"/>
              <a:t>such</a:t>
            </a:r>
            <a:r>
              <a:rPr lang="pl-PL"/>
              <a:t> as </a:t>
            </a:r>
            <a:r>
              <a:rPr lang="pl-PL" err="1"/>
              <a:t>location</a:t>
            </a:r>
            <a:r>
              <a:rPr lang="pl-PL"/>
              <a:t>, on </a:t>
            </a:r>
            <a:r>
              <a:rPr lang="pl-PL" err="1"/>
              <a:t>security</a:t>
            </a:r>
            <a:r>
              <a:rPr lang="pl-P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7171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E4E997-8672-4FFD-B8EC-9932A8E471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4" descr="bayesian network.png">
            <a:extLst>
              <a:ext uri="{FF2B5EF4-FFF2-40B4-BE49-F238E27FC236}">
                <a16:creationId xmlns:a16="http://schemas.microsoft.com/office/drawing/2014/main" id="{CAAD8A72-F5EE-43D2-B1ED-ABD7D4B16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17316"/>
            <a:ext cx="5456279" cy="279841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53E4DEE-E996-40F8-8635-0FF43D7348F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D2A3B34-F7AC-4E96-82B5-632591A7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pl-PL" sz="3200"/>
              <a:t>Bayesian networks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2074BB-C58B-4896-B46B-64AF081CA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000"/>
              <a:t>A directed acyclic graph, whose vertices are particular variables and whose edges are causalities between them.</a:t>
            </a:r>
          </a:p>
        </p:txBody>
      </p:sp>
    </p:spTree>
    <p:extLst>
      <p:ext uri="{BB962C8B-B14F-4D97-AF65-F5344CB8AC3E}">
        <p14:creationId xmlns:p14="http://schemas.microsoft.com/office/powerpoint/2010/main" val="10181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17E6F1-8A90-445E-AD18-0B915178F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A87582-EDA6-453E-A85E-F86A267DA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err="1"/>
              <a:t>Iot</a:t>
            </a:r>
            <a:r>
              <a:rPr lang="pl-PL"/>
              <a:t> devices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65BB942-0B38-468F-BCCF-22A862DF1B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err="1"/>
              <a:t>Low</a:t>
            </a:r>
            <a:r>
              <a:rPr lang="pl-PL"/>
              <a:t> </a:t>
            </a:r>
            <a:r>
              <a:rPr lang="pl-PL" err="1"/>
              <a:t>computing</a:t>
            </a:r>
            <a:r>
              <a:rPr lang="pl-PL"/>
              <a:t> </a:t>
            </a:r>
            <a:r>
              <a:rPr lang="pl-PL" err="1"/>
              <a:t>power</a:t>
            </a:r>
          </a:p>
          <a:p>
            <a:r>
              <a:rPr lang="pl-PL" err="1"/>
              <a:t>Custom</a:t>
            </a:r>
            <a:r>
              <a:rPr lang="pl-PL"/>
              <a:t> </a:t>
            </a:r>
            <a:r>
              <a:rPr lang="pl-PL" err="1"/>
              <a:t>architectures</a:t>
            </a:r>
          </a:p>
          <a:p>
            <a:r>
              <a:rPr lang="pl-PL"/>
              <a:t>Little </a:t>
            </a:r>
            <a:r>
              <a:rPr lang="pl-PL" err="1"/>
              <a:t>memory</a:t>
            </a:r>
            <a:r>
              <a:rPr lang="pl-PL"/>
              <a:t> and </a:t>
            </a:r>
            <a:r>
              <a:rPr lang="pl-PL" err="1"/>
              <a:t>storage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F639A8A-4156-4C6D-ACD4-7BDAC2158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/>
              <a:t>Standard </a:t>
            </a:r>
            <a:r>
              <a:rPr lang="pl-PL" err="1"/>
              <a:t>security</a:t>
            </a:r>
            <a:r>
              <a:rPr lang="pl-PL"/>
              <a:t> </a:t>
            </a:r>
            <a:r>
              <a:rPr lang="pl-PL" err="1"/>
              <a:t>solutions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47530B1-F97F-47E6-9C93-0237DF59F3C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err="1"/>
              <a:t>Require</a:t>
            </a:r>
            <a:r>
              <a:rPr lang="pl-PL"/>
              <a:t> </a:t>
            </a:r>
            <a:r>
              <a:rPr lang="pl-PL" err="1"/>
              <a:t>some</a:t>
            </a:r>
            <a:r>
              <a:rPr lang="pl-PL"/>
              <a:t> performance</a:t>
            </a:r>
          </a:p>
          <a:p>
            <a:r>
              <a:rPr lang="pl-PL"/>
              <a:t>Hard to port to </a:t>
            </a:r>
            <a:r>
              <a:rPr lang="pl-PL" err="1"/>
              <a:t>custom</a:t>
            </a:r>
            <a:r>
              <a:rPr lang="pl-PL"/>
              <a:t> </a:t>
            </a:r>
            <a:r>
              <a:rPr lang="pl-PL" err="1"/>
              <a:t>architectures</a:t>
            </a:r>
          </a:p>
          <a:p>
            <a:r>
              <a:rPr lang="pl-PL" err="1"/>
              <a:t>Require</a:t>
            </a:r>
            <a:r>
              <a:rPr lang="pl-PL"/>
              <a:t> much </a:t>
            </a:r>
            <a:r>
              <a:rPr lang="pl-PL" err="1"/>
              <a:t>memory</a:t>
            </a:r>
            <a:r>
              <a:rPr lang="pl-PL"/>
              <a:t> and </a:t>
            </a:r>
            <a:r>
              <a:rPr lang="pl-PL" err="1"/>
              <a:t>storage</a:t>
            </a:r>
            <a:r>
              <a:rPr lang="pl-PL"/>
              <a:t> for </a:t>
            </a:r>
            <a:r>
              <a:rPr lang="pl-PL" err="1"/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395556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9B8FF9-1773-445C-8362-A8802EDE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-228600"/>
            <a:ext cx="9905998" cy="1478570"/>
          </a:xfrm>
        </p:spPr>
        <p:txBody>
          <a:bodyPr/>
          <a:lstStyle/>
          <a:p>
            <a:r>
              <a:rPr lang="pl-PL" err="1"/>
              <a:t>More</a:t>
            </a:r>
            <a:r>
              <a:rPr lang="pl-PL"/>
              <a:t> </a:t>
            </a:r>
            <a:r>
              <a:rPr lang="pl-PL" err="1"/>
              <a:t>complex</a:t>
            </a:r>
            <a:r>
              <a:rPr lang="pl-PL"/>
              <a:t> </a:t>
            </a:r>
            <a:r>
              <a:rPr lang="pl-PL" err="1"/>
              <a:t>bayesian</a:t>
            </a:r>
            <a:r>
              <a:rPr lang="pl-PL"/>
              <a:t> network with </a:t>
            </a:r>
            <a:r>
              <a:rPr lang="pl-PL" err="1"/>
              <a:t>probabilities</a:t>
            </a:r>
          </a:p>
        </p:txBody>
      </p:sp>
      <p:pic>
        <p:nvPicPr>
          <p:cNvPr id="4" name="Obraz 4" descr="bayesian network 1.png">
            <a:extLst>
              <a:ext uri="{FF2B5EF4-FFF2-40B4-BE49-F238E27FC236}">
                <a16:creationId xmlns:a16="http://schemas.microsoft.com/office/drawing/2014/main" id="{EFECB6F6-776F-40E9-8636-160972592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50" y="874892"/>
            <a:ext cx="10342627" cy="596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7AFEC9-6BCA-4889-B31A-F51825293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Dynamic</a:t>
            </a:r>
            <a:r>
              <a:rPr lang="pl-PL"/>
              <a:t> </a:t>
            </a:r>
            <a:r>
              <a:rPr lang="pl-PL" err="1"/>
              <a:t>bayesian</a:t>
            </a:r>
            <a:r>
              <a:rPr lang="pl-PL"/>
              <a:t> network</a:t>
            </a:r>
          </a:p>
        </p:txBody>
      </p:sp>
      <p:pic>
        <p:nvPicPr>
          <p:cNvPr id="4" name="Obraz 4" descr="dynamic bayesian network.png">
            <a:extLst>
              <a:ext uri="{FF2B5EF4-FFF2-40B4-BE49-F238E27FC236}">
                <a16:creationId xmlns:a16="http://schemas.microsoft.com/office/drawing/2014/main" id="{C5C27870-9525-44F4-B68E-DD834726C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72" y="1654175"/>
            <a:ext cx="11517728" cy="47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50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6BF133-99D6-496E-BD87-43924FEB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Human </a:t>
            </a:r>
            <a:r>
              <a:rPr lang="pl-PL" err="1"/>
              <a:t>intelligence</a:t>
            </a:r>
            <a:r>
              <a:rPr lang="pl-PL"/>
              <a:t> with </a:t>
            </a:r>
            <a:r>
              <a:rPr lang="pl-PL" err="1"/>
              <a:t>machine</a:t>
            </a:r>
            <a:r>
              <a:rPr lang="pl-PL"/>
              <a:t> learning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4046AB-0FA1-455C-B118-27AAAEBF6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Machine learning </a:t>
            </a:r>
            <a:r>
              <a:rPr lang="pl-PL" err="1"/>
              <a:t>will</a:t>
            </a:r>
            <a:r>
              <a:rPr lang="pl-PL"/>
              <a:t> </a:t>
            </a:r>
            <a:r>
              <a:rPr lang="pl-PL" err="1"/>
              <a:t>only</a:t>
            </a:r>
            <a:r>
              <a:rPr lang="pl-PL"/>
              <a:t> </a:t>
            </a:r>
            <a:r>
              <a:rPr lang="pl-PL" err="1"/>
              <a:t>gather</a:t>
            </a:r>
            <a:r>
              <a:rPr lang="pl-PL"/>
              <a:t> </a:t>
            </a:r>
            <a:r>
              <a:rPr lang="pl-PL" err="1"/>
              <a:t>information</a:t>
            </a:r>
            <a:r>
              <a:rPr lang="pl-PL"/>
              <a:t> from </a:t>
            </a:r>
            <a:r>
              <a:rPr lang="pl-PL" err="1"/>
              <a:t>existing</a:t>
            </a:r>
            <a:r>
              <a:rPr lang="pl-PL"/>
              <a:t> </a:t>
            </a:r>
            <a:r>
              <a:rPr lang="pl-PL" err="1"/>
              <a:t>connections</a:t>
            </a:r>
            <a:r>
              <a:rPr lang="pl-PL"/>
              <a:t>.</a:t>
            </a:r>
          </a:p>
          <a:p>
            <a:r>
              <a:rPr lang="pl-PL" err="1"/>
              <a:t>Anything</a:t>
            </a:r>
            <a:r>
              <a:rPr lang="pl-PL"/>
              <a:t> </a:t>
            </a:r>
            <a:r>
              <a:rPr lang="pl-PL" err="1"/>
              <a:t>external</a:t>
            </a:r>
            <a:r>
              <a:rPr lang="pl-PL"/>
              <a:t> </a:t>
            </a:r>
            <a:r>
              <a:rPr lang="pl-PL" err="1"/>
              <a:t>will</a:t>
            </a:r>
            <a:r>
              <a:rPr lang="pl-PL"/>
              <a:t> be </a:t>
            </a:r>
            <a:r>
              <a:rPr lang="pl-PL" err="1"/>
              <a:t>seen</a:t>
            </a:r>
            <a:r>
              <a:rPr lang="pl-PL"/>
              <a:t> as a </a:t>
            </a:r>
            <a:r>
              <a:rPr lang="pl-PL" err="1"/>
              <a:t>threat</a:t>
            </a:r>
            <a:r>
              <a:rPr lang="pl-PL"/>
              <a:t>.</a:t>
            </a:r>
          </a:p>
          <a:p>
            <a:r>
              <a:rPr lang="pl-PL"/>
              <a:t>Human </a:t>
            </a:r>
            <a:r>
              <a:rPr lang="pl-PL" err="1"/>
              <a:t>intelligence</a:t>
            </a:r>
            <a:r>
              <a:rPr lang="pl-PL"/>
              <a:t> </a:t>
            </a:r>
            <a:r>
              <a:rPr lang="pl-PL" err="1"/>
              <a:t>can</a:t>
            </a:r>
            <a:r>
              <a:rPr lang="pl-PL"/>
              <a:t> </a:t>
            </a:r>
            <a:r>
              <a:rPr lang="pl-PL" err="1"/>
              <a:t>easily</a:t>
            </a:r>
            <a:r>
              <a:rPr lang="pl-PL"/>
              <a:t> </a:t>
            </a:r>
            <a:r>
              <a:rPr lang="pl-PL" err="1"/>
              <a:t>differentiate</a:t>
            </a:r>
            <a:r>
              <a:rPr lang="pl-PL"/>
              <a:t> </a:t>
            </a:r>
            <a:r>
              <a:rPr lang="pl-PL" err="1"/>
              <a:t>between</a:t>
            </a:r>
            <a:r>
              <a:rPr lang="pl-PL"/>
              <a:t> </a:t>
            </a:r>
            <a:r>
              <a:rPr lang="pl-PL" err="1"/>
              <a:t>benign</a:t>
            </a:r>
            <a:r>
              <a:rPr lang="pl-PL"/>
              <a:t> and </a:t>
            </a:r>
            <a:r>
              <a:rPr lang="pl-PL" err="1"/>
              <a:t>malicious</a:t>
            </a:r>
            <a:r>
              <a:rPr lang="pl-PL"/>
              <a:t> </a:t>
            </a:r>
            <a:r>
              <a:rPr lang="pl-PL" err="1"/>
              <a:t>activities</a:t>
            </a:r>
            <a:r>
              <a:rPr lang="pl-PL"/>
              <a:t>.</a:t>
            </a:r>
          </a:p>
          <a:p>
            <a:r>
              <a:rPr lang="pl-PL"/>
              <a:t>Human </a:t>
            </a:r>
            <a:r>
              <a:rPr lang="pl-PL" err="1"/>
              <a:t>feedbacks</a:t>
            </a:r>
            <a:r>
              <a:rPr lang="pl-PL"/>
              <a:t> </a:t>
            </a:r>
            <a:r>
              <a:rPr lang="pl-PL" err="1"/>
              <a:t>can</a:t>
            </a:r>
            <a:r>
              <a:rPr lang="pl-PL"/>
              <a:t> be </a:t>
            </a:r>
            <a:r>
              <a:rPr lang="pl-PL" err="1"/>
              <a:t>imitated</a:t>
            </a:r>
            <a:r>
              <a:rPr lang="pl-PL"/>
              <a:t> in </a:t>
            </a:r>
            <a:r>
              <a:rPr lang="pl-PL" err="1"/>
              <a:t>future</a:t>
            </a:r>
            <a:r>
              <a:rPr lang="pl-PL"/>
              <a:t> to </a:t>
            </a:r>
            <a:r>
              <a:rPr lang="pl-PL" err="1"/>
              <a:t>prevent</a:t>
            </a:r>
            <a:r>
              <a:rPr lang="pl-PL"/>
              <a:t> </a:t>
            </a:r>
            <a:r>
              <a:rPr lang="pl-PL" err="1"/>
              <a:t>false</a:t>
            </a:r>
            <a:r>
              <a:rPr lang="pl-PL"/>
              <a:t> </a:t>
            </a:r>
            <a:r>
              <a:rPr lang="pl-PL" err="1"/>
              <a:t>alarms</a:t>
            </a:r>
            <a:r>
              <a:rPr lang="pl-P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1455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EAE4DC-6769-4464-9940-526153CD1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817" y="-400050"/>
            <a:ext cx="9905998" cy="1478570"/>
          </a:xfrm>
        </p:spPr>
        <p:txBody>
          <a:bodyPr/>
          <a:lstStyle/>
          <a:p>
            <a:r>
              <a:rPr lang="pl-PL">
                <a:hlinkClick r:id="rId2"/>
              </a:rPr>
              <a:t>patternex</a:t>
            </a:r>
          </a:p>
        </p:txBody>
      </p:sp>
      <p:pic>
        <p:nvPicPr>
          <p:cNvPr id="4" name="Obraz 4" descr="Virtual-Analyst-Diagram.png">
            <a:extLst>
              <a:ext uri="{FF2B5EF4-FFF2-40B4-BE49-F238E27FC236}">
                <a16:creationId xmlns:a16="http://schemas.microsoft.com/office/drawing/2014/main" id="{EA0ED965-3AB3-406E-AF68-DF942A569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3884" y="692701"/>
            <a:ext cx="11003366" cy="604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88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5D964C-C50F-4534-8191-918D228A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hlinkClick r:id="rId2"/>
              </a:rPr>
              <a:t>apigee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326311-866B-4324-84E1-0714DF06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err="1"/>
              <a:t>Uses</a:t>
            </a:r>
            <a:r>
              <a:rPr lang="pl-PL"/>
              <a:t> </a:t>
            </a:r>
            <a:r>
              <a:rPr lang="pl-PL" err="1"/>
              <a:t>predictive</a:t>
            </a:r>
            <a:r>
              <a:rPr lang="pl-PL"/>
              <a:t> </a:t>
            </a:r>
            <a:r>
              <a:rPr lang="pl-PL" err="1"/>
              <a:t>technology</a:t>
            </a:r>
            <a:r>
              <a:rPr lang="pl-PL"/>
              <a:t> to </a:t>
            </a:r>
            <a:r>
              <a:rPr lang="pl-PL" err="1"/>
              <a:t>help</a:t>
            </a:r>
            <a:r>
              <a:rPr lang="pl-PL"/>
              <a:t> </a:t>
            </a:r>
            <a:r>
              <a:rPr lang="pl-PL" err="1"/>
              <a:t>developers</a:t>
            </a:r>
            <a:r>
              <a:rPr lang="pl-PL"/>
              <a:t> </a:t>
            </a:r>
            <a:r>
              <a:rPr lang="pl-PL" err="1"/>
              <a:t>build</a:t>
            </a:r>
            <a:r>
              <a:rPr lang="pl-PL"/>
              <a:t> </a:t>
            </a:r>
            <a:r>
              <a:rPr lang="pl-PL" err="1"/>
              <a:t>apps</a:t>
            </a:r>
            <a:r>
              <a:rPr lang="pl-PL"/>
              <a:t> </a:t>
            </a:r>
            <a:r>
              <a:rPr lang="pl-PL" err="1"/>
              <a:t>that</a:t>
            </a:r>
            <a:r>
              <a:rPr lang="pl-PL"/>
              <a:t> </a:t>
            </a:r>
            <a:r>
              <a:rPr lang="pl-PL" err="1"/>
              <a:t>can</a:t>
            </a:r>
            <a:r>
              <a:rPr lang="pl-PL"/>
              <a:t> </a:t>
            </a:r>
            <a:r>
              <a:rPr lang="pl-PL" err="1"/>
              <a:t>learn</a:t>
            </a:r>
            <a:r>
              <a:rPr lang="pl-PL"/>
              <a:t> from the </a:t>
            </a:r>
            <a:r>
              <a:rPr lang="pl-PL" err="1"/>
              <a:t>constant</a:t>
            </a:r>
            <a:r>
              <a:rPr lang="pl-PL"/>
              <a:t> </a:t>
            </a:r>
            <a:r>
              <a:rPr lang="pl-PL" err="1"/>
              <a:t>stream</a:t>
            </a:r>
            <a:r>
              <a:rPr lang="pl-PL"/>
              <a:t> of </a:t>
            </a:r>
            <a:r>
              <a:rPr lang="pl-PL" err="1"/>
              <a:t>user</a:t>
            </a:r>
            <a:r>
              <a:rPr lang="pl-PL"/>
              <a:t> data.</a:t>
            </a:r>
          </a:p>
          <a:p>
            <a:r>
              <a:rPr lang="pl-PL"/>
              <a:t>Has </a:t>
            </a:r>
            <a:r>
              <a:rPr lang="pl-PL" err="1"/>
              <a:t>customers</a:t>
            </a:r>
            <a:r>
              <a:rPr lang="pl-PL"/>
              <a:t> in </a:t>
            </a:r>
            <a:r>
              <a:rPr lang="pl-PL" err="1"/>
              <a:t>almost</a:t>
            </a:r>
            <a:r>
              <a:rPr lang="pl-PL"/>
              <a:t> </a:t>
            </a:r>
            <a:r>
              <a:rPr lang="pl-PL" err="1"/>
              <a:t>every</a:t>
            </a:r>
            <a:r>
              <a:rPr lang="pl-PL"/>
              <a:t> major </a:t>
            </a:r>
            <a:r>
              <a:rPr lang="pl-PL" err="1"/>
              <a:t>industry</a:t>
            </a:r>
            <a:r>
              <a:rPr lang="pl-P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3442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7180F5-0632-46F0-B1FC-49FABEF0B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Other</a:t>
            </a:r>
            <a:r>
              <a:rPr lang="pl-PL"/>
              <a:t> </a:t>
            </a:r>
            <a:r>
              <a:rPr lang="pl-PL" err="1"/>
              <a:t>projects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7A88D1-8CE9-45FA-AFC0-A6E6BDDC9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hlinkClick r:id="rId2"/>
              </a:rPr>
              <a:t>H2O.ai</a:t>
            </a:r>
          </a:p>
          <a:p>
            <a:r>
              <a:rPr lang="pl-PL">
                <a:hlinkClick r:id="rId3"/>
              </a:rPr>
              <a:t>TensorFlow</a:t>
            </a:r>
          </a:p>
          <a:p>
            <a:r>
              <a:rPr lang="pl-PL">
                <a:hlinkClick r:id="rId4"/>
              </a:rPr>
              <a:t>Amazon Machine Learning</a:t>
            </a:r>
          </a:p>
          <a:p>
            <a:r>
              <a:rPr lang="pl-PL">
                <a:hlinkClick r:id="rId5"/>
              </a:rPr>
              <a:t>Darktrace</a:t>
            </a:r>
          </a:p>
        </p:txBody>
      </p:sp>
    </p:spTree>
    <p:extLst>
      <p:ext uri="{BB962C8B-B14F-4D97-AF65-F5344CB8AC3E}">
        <p14:creationId xmlns:p14="http://schemas.microsoft.com/office/powerpoint/2010/main" val="244738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895B9B-CB39-4EA6-9FE9-9116ACB9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Solution?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504B1E-ADFB-4124-8FCE-B173E431C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76291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D02FC7-9405-4790-B94A-984B561D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Machine learning </a:t>
            </a:r>
            <a:r>
              <a:rPr lang="pl-PL" err="1"/>
              <a:t>security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B48054-9127-4580-9AE6-11450DFDF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err="1"/>
              <a:t>Looks</a:t>
            </a:r>
            <a:r>
              <a:rPr lang="pl-PL"/>
              <a:t> for </a:t>
            </a:r>
            <a:r>
              <a:rPr lang="pl-PL" err="1"/>
              <a:t>patterns</a:t>
            </a:r>
            <a:r>
              <a:rPr lang="pl-PL"/>
              <a:t> in </a:t>
            </a:r>
            <a:r>
              <a:rPr lang="pl-PL" err="1"/>
              <a:t>given</a:t>
            </a:r>
            <a:r>
              <a:rPr lang="pl-PL"/>
              <a:t> data</a:t>
            </a:r>
          </a:p>
          <a:p>
            <a:r>
              <a:rPr lang="pl-PL" err="1"/>
              <a:t>Requires</a:t>
            </a:r>
            <a:r>
              <a:rPr lang="pl-PL"/>
              <a:t> </a:t>
            </a:r>
            <a:r>
              <a:rPr lang="pl-PL" err="1"/>
              <a:t>little</a:t>
            </a:r>
            <a:r>
              <a:rPr lang="pl-PL"/>
              <a:t> </a:t>
            </a:r>
            <a:r>
              <a:rPr lang="pl-PL" err="1"/>
              <a:t>computing</a:t>
            </a:r>
            <a:r>
              <a:rPr lang="pl-PL"/>
              <a:t> </a:t>
            </a:r>
            <a:r>
              <a:rPr lang="pl-PL" err="1"/>
              <a:t>power</a:t>
            </a:r>
            <a:r>
              <a:rPr lang="pl-PL"/>
              <a:t>, </a:t>
            </a:r>
            <a:r>
              <a:rPr lang="pl-PL" err="1"/>
              <a:t>memory</a:t>
            </a:r>
            <a:r>
              <a:rPr lang="pl-PL"/>
              <a:t> and </a:t>
            </a:r>
            <a:r>
              <a:rPr lang="pl-PL" err="1"/>
              <a:t>storage</a:t>
            </a:r>
          </a:p>
          <a:p>
            <a:r>
              <a:rPr lang="pl-PL" err="1"/>
              <a:t>Easy</a:t>
            </a:r>
            <a:r>
              <a:rPr lang="pl-PL"/>
              <a:t> to port to </a:t>
            </a:r>
            <a:r>
              <a:rPr lang="pl-PL" err="1"/>
              <a:t>strange</a:t>
            </a:r>
            <a:r>
              <a:rPr lang="pl-PL"/>
              <a:t> </a:t>
            </a:r>
            <a:r>
              <a:rPr lang="pl-PL" err="1"/>
              <a:t>architectures</a:t>
            </a:r>
          </a:p>
          <a:p>
            <a:r>
              <a:rPr lang="pl-PL">
                <a:solidFill>
                  <a:srgbClr val="FF0000"/>
                </a:solidFill>
              </a:rPr>
              <a:t>Sends data to </a:t>
            </a:r>
            <a:r>
              <a:rPr lang="pl-PL" err="1">
                <a:solidFill>
                  <a:srgbClr val="FF0000"/>
                </a:solidFill>
              </a:rPr>
              <a:t>cloud</a:t>
            </a:r>
            <a:r>
              <a:rPr lang="pl-PL">
                <a:solidFill>
                  <a:srgbClr val="FF0000"/>
                </a:solidFill>
              </a:rPr>
              <a:t> to </a:t>
            </a:r>
            <a:r>
              <a:rPr lang="pl-PL" err="1">
                <a:solidFill>
                  <a:srgbClr val="FF0000"/>
                </a:solidFill>
              </a:rPr>
              <a:t>analyze</a:t>
            </a:r>
          </a:p>
        </p:txBody>
      </p:sp>
    </p:spTree>
    <p:extLst>
      <p:ext uri="{BB962C8B-B14F-4D97-AF65-F5344CB8AC3E}">
        <p14:creationId xmlns:p14="http://schemas.microsoft.com/office/powerpoint/2010/main" val="19682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9471EE-4B50-422C-A10F-FA191119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hlinkClick r:id="rId2"/>
              </a:rPr>
              <a:t>cylance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E86FB2-5775-431A-9469-5F7CD25F1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err="1"/>
              <a:t>Guards</a:t>
            </a:r>
            <a:r>
              <a:rPr lang="pl-PL"/>
              <a:t> </a:t>
            </a:r>
            <a:r>
              <a:rPr lang="pl-PL" err="1"/>
              <a:t>against</a:t>
            </a:r>
            <a:r>
              <a:rPr lang="pl-PL"/>
              <a:t> 99% of </a:t>
            </a:r>
            <a:r>
              <a:rPr lang="pl-PL" err="1"/>
              <a:t>threats</a:t>
            </a:r>
            <a:r>
              <a:rPr lang="pl-PL"/>
              <a:t> </a:t>
            </a:r>
            <a:r>
              <a:rPr lang="pl-PL" err="1"/>
              <a:t>using</a:t>
            </a:r>
            <a:r>
              <a:rPr lang="pl-PL"/>
              <a:t> a </a:t>
            </a:r>
            <a:r>
              <a:rPr lang="pl-PL" err="1"/>
              <a:t>pattern-based</a:t>
            </a:r>
            <a:r>
              <a:rPr lang="pl-PL"/>
              <a:t> </a:t>
            </a:r>
            <a:r>
              <a:rPr lang="pl-PL" err="1"/>
              <a:t>approach</a:t>
            </a:r>
            <a:r>
              <a:rPr lang="pl-PL"/>
              <a:t>, </a:t>
            </a:r>
            <a:r>
              <a:rPr lang="pl-PL" err="1"/>
              <a:t>instead</a:t>
            </a:r>
            <a:r>
              <a:rPr lang="pl-PL"/>
              <a:t> of </a:t>
            </a:r>
            <a:r>
              <a:rPr lang="pl-PL" err="1"/>
              <a:t>signatures</a:t>
            </a:r>
            <a:r>
              <a:rPr lang="pl-PL"/>
              <a:t>.</a:t>
            </a:r>
          </a:p>
          <a:p>
            <a:r>
              <a:rPr lang="pl-PL" err="1"/>
              <a:t>Runs</a:t>
            </a:r>
            <a:r>
              <a:rPr lang="pl-PL"/>
              <a:t> on Windows and Mac, but </a:t>
            </a:r>
            <a:r>
              <a:rPr lang="pl-PL" err="1"/>
              <a:t>more</a:t>
            </a:r>
            <a:r>
              <a:rPr lang="pl-PL"/>
              <a:t> </a:t>
            </a:r>
            <a:r>
              <a:rPr lang="pl-PL" err="1"/>
              <a:t>importantly</a:t>
            </a:r>
            <a:r>
              <a:rPr lang="pl-PL"/>
              <a:t> in </a:t>
            </a:r>
            <a:r>
              <a:rPr lang="pl-PL" err="1"/>
              <a:t>this</a:t>
            </a:r>
            <a:r>
              <a:rPr lang="pl-PL"/>
              <a:t> </a:t>
            </a:r>
            <a:r>
              <a:rPr lang="pl-PL" err="1"/>
              <a:t>context</a:t>
            </a:r>
            <a:r>
              <a:rPr lang="pl-PL"/>
              <a:t>, </a:t>
            </a:r>
            <a:r>
              <a:rPr lang="pl-PL" err="1"/>
              <a:t>can</a:t>
            </a:r>
            <a:r>
              <a:rPr lang="pl-PL"/>
              <a:t> </a:t>
            </a:r>
            <a:r>
              <a:rPr lang="pl-PL" err="1"/>
              <a:t>also</a:t>
            </a:r>
            <a:r>
              <a:rPr lang="pl-PL"/>
              <a:t> be </a:t>
            </a:r>
            <a:r>
              <a:rPr lang="pl-PL" err="1"/>
              <a:t>embedded</a:t>
            </a:r>
            <a:r>
              <a:rPr lang="pl-PL"/>
              <a:t> </a:t>
            </a:r>
            <a:r>
              <a:rPr lang="pl-PL" err="1"/>
              <a:t>into</a:t>
            </a:r>
            <a:r>
              <a:rPr lang="pl-PL"/>
              <a:t> small devices.</a:t>
            </a:r>
          </a:p>
          <a:p>
            <a:r>
              <a:rPr lang="pl-PL" err="1"/>
              <a:t>Will</a:t>
            </a:r>
            <a:r>
              <a:rPr lang="pl-PL"/>
              <a:t> </a:t>
            </a:r>
            <a:r>
              <a:rPr lang="pl-PL" err="1"/>
              <a:t>use</a:t>
            </a:r>
            <a:r>
              <a:rPr lang="pl-PL"/>
              <a:t> less </a:t>
            </a:r>
            <a:r>
              <a:rPr lang="pl-PL" err="1"/>
              <a:t>than</a:t>
            </a:r>
            <a:r>
              <a:rPr lang="pl-PL"/>
              <a:t> 1% of CPU </a:t>
            </a:r>
            <a:r>
              <a:rPr lang="pl-PL" err="1"/>
              <a:t>resources</a:t>
            </a:r>
            <a:r>
              <a:rPr lang="pl-P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326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F1AC25-6DB7-42F8-9416-FA5BC624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Network-</a:t>
            </a:r>
            <a:r>
              <a:rPr lang="pl-PL" err="1"/>
              <a:t>based</a:t>
            </a:r>
            <a:r>
              <a:rPr lang="pl-PL"/>
              <a:t> </a:t>
            </a:r>
            <a:r>
              <a:rPr lang="pl-PL" err="1"/>
              <a:t>solutions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D77527-BB5A-4340-B60A-98ADCEA03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err="1"/>
              <a:t>Define</a:t>
            </a:r>
            <a:r>
              <a:rPr lang="pl-PL"/>
              <a:t> and register devices </a:t>
            </a:r>
            <a:r>
              <a:rPr lang="pl-PL" err="1"/>
              <a:t>allowed</a:t>
            </a:r>
            <a:r>
              <a:rPr lang="pl-PL"/>
              <a:t> to </a:t>
            </a:r>
            <a:r>
              <a:rPr lang="pl-PL" err="1"/>
              <a:t>access</a:t>
            </a:r>
            <a:r>
              <a:rPr lang="pl-PL"/>
              <a:t> network</a:t>
            </a:r>
          </a:p>
          <a:p>
            <a:r>
              <a:rPr lang="pl-PL"/>
              <a:t>Monitor </a:t>
            </a:r>
            <a:r>
              <a:rPr lang="pl-PL" err="1"/>
              <a:t>incoming</a:t>
            </a:r>
            <a:r>
              <a:rPr lang="pl-PL"/>
              <a:t> and </a:t>
            </a:r>
            <a:r>
              <a:rPr lang="pl-PL" err="1"/>
              <a:t>outgoing</a:t>
            </a:r>
            <a:r>
              <a:rPr lang="pl-PL"/>
              <a:t> </a:t>
            </a:r>
            <a:r>
              <a:rPr lang="pl-PL" err="1"/>
              <a:t>traffic</a:t>
            </a:r>
          </a:p>
          <a:p>
            <a:r>
              <a:rPr lang="pl-PL" err="1"/>
              <a:t>Create</a:t>
            </a:r>
            <a:r>
              <a:rPr lang="pl-PL"/>
              <a:t> a profile </a:t>
            </a:r>
            <a:r>
              <a:rPr lang="pl-PL" err="1"/>
              <a:t>that</a:t>
            </a:r>
            <a:r>
              <a:rPr lang="pl-PL"/>
              <a:t> </a:t>
            </a:r>
            <a:r>
              <a:rPr lang="pl-PL" err="1"/>
              <a:t>determines</a:t>
            </a:r>
            <a:r>
              <a:rPr lang="pl-PL"/>
              <a:t> </a:t>
            </a:r>
            <a:r>
              <a:rPr lang="pl-PL" err="1"/>
              <a:t>normal</a:t>
            </a:r>
            <a:r>
              <a:rPr lang="pl-PL"/>
              <a:t> </a:t>
            </a:r>
            <a:r>
              <a:rPr lang="pl-PL" err="1"/>
              <a:t>behavior</a:t>
            </a:r>
            <a:r>
              <a:rPr lang="pl-PL"/>
              <a:t> of </a:t>
            </a:r>
            <a:r>
              <a:rPr lang="pl-PL" err="1"/>
              <a:t>ecosystem</a:t>
            </a:r>
          </a:p>
          <a:p>
            <a:r>
              <a:rPr lang="pl-PL" err="1"/>
              <a:t>Discover</a:t>
            </a:r>
            <a:r>
              <a:rPr lang="pl-PL"/>
              <a:t> </a:t>
            </a:r>
            <a:r>
              <a:rPr lang="pl-PL" err="1"/>
              <a:t>traffic</a:t>
            </a:r>
            <a:r>
              <a:rPr lang="pl-PL"/>
              <a:t> and </a:t>
            </a:r>
            <a:r>
              <a:rPr lang="pl-PL" err="1"/>
              <a:t>exchanges</a:t>
            </a:r>
            <a:r>
              <a:rPr lang="pl-PL"/>
              <a:t> </a:t>
            </a:r>
            <a:r>
              <a:rPr lang="pl-PL" err="1"/>
              <a:t>that</a:t>
            </a:r>
            <a:r>
              <a:rPr lang="pl-PL"/>
              <a:t> do not </a:t>
            </a:r>
            <a:r>
              <a:rPr lang="pl-PL" err="1"/>
              <a:t>fall</a:t>
            </a:r>
            <a:r>
              <a:rPr lang="pl-PL"/>
              <a:t> </a:t>
            </a:r>
            <a:r>
              <a:rPr lang="pl-PL" err="1"/>
              <a:t>within</a:t>
            </a:r>
            <a:r>
              <a:rPr lang="pl-PL"/>
              <a:t> </a:t>
            </a:r>
            <a:r>
              <a:rPr lang="pl-PL" err="1"/>
              <a:t>normal</a:t>
            </a:r>
            <a:r>
              <a:rPr lang="pl-PL"/>
              <a:t> </a:t>
            </a:r>
            <a:r>
              <a:rPr lang="pl-PL" err="1"/>
              <a:t>behavior</a:t>
            </a:r>
          </a:p>
        </p:txBody>
      </p:sp>
    </p:spTree>
    <p:extLst>
      <p:ext uri="{BB962C8B-B14F-4D97-AF65-F5344CB8AC3E}">
        <p14:creationId xmlns:p14="http://schemas.microsoft.com/office/powerpoint/2010/main" val="214273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CBA50DB-DBC7-4B6E-B3C1-8FF1EA5197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D8FB6-AF8D-4D98-913D-E6486FEC102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9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5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7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4" descr="&lt;strong&gt;F-Secure Sense&lt;/strong&gt; review | IT PRO">
            <a:extLst>
              <a:ext uri="{FF2B5EF4-FFF2-40B4-BE49-F238E27FC236}">
                <a16:creationId xmlns:a16="http://schemas.microsoft.com/office/drawing/2014/main" id="{0F501A17-C143-4F39-8F44-95F725BFA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88" y="1386262"/>
            <a:ext cx="6112382" cy="40800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FDDAA58-3F6F-4FE2-B970-3D0F18E9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r>
              <a:rPr lang="pl-PL" sz="2800">
                <a:solidFill>
                  <a:srgbClr val="FFFFFF"/>
                </a:solidFill>
                <a:hlinkClick r:id="rId4"/>
              </a:rPr>
              <a:t>F-secure sense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036041" y="2249487"/>
            <a:ext cx="3281004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Security router</a:t>
            </a:r>
            <a:endParaRPr lang="pl-PL"/>
          </a:p>
          <a:p>
            <a:r>
              <a:rPr lang="en-US" sz="1800">
                <a:solidFill>
                  <a:srgbClr val="FFFFFF"/>
                </a:solidFill>
              </a:rPr>
              <a:t>Secure app</a:t>
            </a:r>
          </a:p>
          <a:p>
            <a:r>
              <a:rPr lang="en-US" sz="1800">
                <a:solidFill>
                  <a:srgbClr val="FFFFFF"/>
                </a:solidFill>
              </a:rPr>
              <a:t>Cloud protection</a:t>
            </a:r>
          </a:p>
          <a:p>
            <a:r>
              <a:rPr lang="en-US" sz="1800">
                <a:solidFill>
                  <a:srgbClr val="FFFFFF"/>
                </a:solidFill>
              </a:rPr>
              <a:t>512 MB RAM, 1 GB flash, dual-core 1 GHz</a:t>
            </a:r>
          </a:p>
          <a:p>
            <a:r>
              <a:rPr lang="en-US" sz="1800">
                <a:solidFill>
                  <a:srgbClr val="FFFFFF"/>
                </a:solidFill>
              </a:rPr>
              <a:t>€199</a:t>
            </a:r>
          </a:p>
        </p:txBody>
      </p:sp>
    </p:spTree>
    <p:extLst>
      <p:ext uri="{BB962C8B-B14F-4D97-AF65-F5344CB8AC3E}">
        <p14:creationId xmlns:p14="http://schemas.microsoft.com/office/powerpoint/2010/main" val="2901399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CBA50DB-DBC7-4B6E-B3C1-8FF1EA5197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D8FB6-AF8D-4D98-913D-E6486FEC102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9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5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7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4" descr="&lt;strong&gt;Luma&lt;/strong&gt; – &lt;strong&gt;Surround&lt;/strong&gt; &lt;strong&gt;Wi-Fi&lt;/strong&gt; Router » Gadget Flow">
            <a:extLst>
              <a:ext uri="{FF2B5EF4-FFF2-40B4-BE49-F238E27FC236}">
                <a16:creationId xmlns:a16="http://schemas.microsoft.com/office/drawing/2014/main" id="{5DBC0233-6BA2-44CA-88DC-FB58FEAEF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88" y="1592555"/>
            <a:ext cx="6112382" cy="366742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782956B-0925-4E39-A34E-4F81021C8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r>
              <a:rPr lang="pl-PL" sz="2800">
                <a:solidFill>
                  <a:srgbClr val="FFFFFF"/>
                </a:solidFill>
                <a:hlinkClick r:id="rId4"/>
              </a:rPr>
              <a:t>luma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036041" y="2249487"/>
            <a:ext cx="3281004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Luma surround WIFI</a:t>
            </a:r>
          </a:p>
          <a:p>
            <a:r>
              <a:rPr lang="en-US" sz="1800">
                <a:solidFill>
                  <a:srgbClr val="FFFFFF"/>
                </a:solidFill>
              </a:rPr>
              <a:t>Anti-malware</a:t>
            </a:r>
          </a:p>
          <a:p>
            <a:r>
              <a:rPr lang="en-US" sz="1800">
                <a:solidFill>
                  <a:srgbClr val="FFFFFF"/>
                </a:solidFill>
              </a:rPr>
              <a:t>IoT cybersecurity</a:t>
            </a:r>
          </a:p>
          <a:p>
            <a:r>
              <a:rPr lang="en-US" sz="1800">
                <a:solidFill>
                  <a:srgbClr val="FFFFFF"/>
                </a:solidFill>
              </a:rPr>
              <a:t>New device alert</a:t>
            </a:r>
          </a:p>
          <a:p>
            <a:r>
              <a:rPr lang="en-US" sz="1800">
                <a:solidFill>
                  <a:srgbClr val="FFFFFF"/>
                </a:solidFill>
              </a:rPr>
              <a:t>$149</a:t>
            </a:r>
          </a:p>
          <a:p>
            <a:r>
              <a:rPr lang="en-US" sz="1800">
                <a:solidFill>
                  <a:srgbClr val="FFFF00"/>
                </a:solidFill>
              </a:rPr>
              <a:t>Machine learning?</a:t>
            </a:r>
          </a:p>
        </p:txBody>
      </p:sp>
    </p:spTree>
    <p:extLst>
      <p:ext uri="{BB962C8B-B14F-4D97-AF65-F5344CB8AC3E}">
        <p14:creationId xmlns:p14="http://schemas.microsoft.com/office/powerpoint/2010/main" val="4247172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CBA50DB-DBC7-4B6E-B3C1-8FF1EA5197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D8FB6-AF8D-4D98-913D-E6486FEC102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9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5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7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4" descr="&lt;strong&gt;BullGuard&lt;/strong&gt; To Showcase &lt;strong&gt;Dojo&lt;/strong&gt;, The World’s Most Comprehensive ...">
            <a:extLst>
              <a:ext uri="{FF2B5EF4-FFF2-40B4-BE49-F238E27FC236}">
                <a16:creationId xmlns:a16="http://schemas.microsoft.com/office/drawing/2014/main" id="{882F3230-F08E-4097-8154-104500803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88" y="1707162"/>
            <a:ext cx="6112382" cy="3438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439A978-E148-4CEF-A6A6-DA105EAC6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r>
              <a:rPr lang="pl-PL" sz="2800">
                <a:solidFill>
                  <a:srgbClr val="FFFFFF"/>
                </a:solidFill>
                <a:hlinkClick r:id="rId4"/>
              </a:rPr>
              <a:t>dojo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036041" y="2249487"/>
            <a:ext cx="3281004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Green, yellow and red alert levels</a:t>
            </a:r>
          </a:p>
          <a:p>
            <a:r>
              <a:rPr lang="en-US" sz="1800">
                <a:solidFill>
                  <a:srgbClr val="FFFFFF"/>
                </a:solidFill>
              </a:rPr>
              <a:t>Friendly mobile app interface</a:t>
            </a:r>
          </a:p>
          <a:p>
            <a:r>
              <a:rPr lang="en-US" sz="1800">
                <a:solidFill>
                  <a:srgbClr val="FFFFFF"/>
                </a:solidFill>
              </a:rPr>
              <a:t>$99 (was $199)</a:t>
            </a:r>
          </a:p>
        </p:txBody>
      </p:sp>
    </p:spTree>
    <p:extLst>
      <p:ext uri="{BB962C8B-B14F-4D97-AF65-F5344CB8AC3E}">
        <p14:creationId xmlns:p14="http://schemas.microsoft.com/office/powerpoint/2010/main" val="443230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Circuit</vt:lpstr>
      <vt:lpstr>Machine learning in iot security</vt:lpstr>
      <vt:lpstr>PowerPoint Presentation</vt:lpstr>
      <vt:lpstr>Solution?</vt:lpstr>
      <vt:lpstr>Machine learning security</vt:lpstr>
      <vt:lpstr>cylance</vt:lpstr>
      <vt:lpstr>Network-based solutions</vt:lpstr>
      <vt:lpstr>F-secure sense</vt:lpstr>
      <vt:lpstr>luma</vt:lpstr>
      <vt:lpstr>dojo</vt:lpstr>
      <vt:lpstr>cujo</vt:lpstr>
      <vt:lpstr>WEDGE NETWORKS' CLOUD NETWORK DEFENSE</vt:lpstr>
      <vt:lpstr>CYBERSECURITY IS BEGINNING TO LOOK LIKE AN endlesS GAME OF CHESS THAT PITS HUMAN HACKERS agAINST AI-ENHANCED SECURITY PROFESSIONALS. </vt:lpstr>
      <vt:lpstr>Creating viruses</vt:lpstr>
      <vt:lpstr>CYBERSECURITY IS BEGINNING TO LOOK LIKE An ENDLEsS GAME OF CHESS THAT PITS ai-enhanced hackers against AI-enhanced SECURITY PROFESSIONALS.</vt:lpstr>
      <vt:lpstr>Self-learning attacks</vt:lpstr>
      <vt:lpstr>cyactive</vt:lpstr>
      <vt:lpstr>"cool, clean, delicious, doubly safe water"</vt:lpstr>
      <vt:lpstr>Dynamic bayesian networks</vt:lpstr>
      <vt:lpstr>Bayesian networks</vt:lpstr>
      <vt:lpstr>More complex bayesian network with probabilities</vt:lpstr>
      <vt:lpstr>Dynamic bayesian network</vt:lpstr>
      <vt:lpstr>Human intelligence with machine learning</vt:lpstr>
      <vt:lpstr>patternex</vt:lpstr>
      <vt:lpstr>apigee</vt:lpstr>
      <vt:lpstr>Other 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in iot security</dc:title>
  <cp:revision>1</cp:revision>
  <dcterms:modified xsi:type="dcterms:W3CDTF">2017-12-16T14:59:16Z</dcterms:modified>
</cp:coreProperties>
</file>